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64" r:id="rId3"/>
  </p:sldMasterIdLst>
  <p:notesMasterIdLst>
    <p:notesMasterId r:id="rId6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Lst>
  <p:sldSz cx="9144000" cy="6858000" type="screen4x3"/>
  <p:notesSz cx="6858000" cy="9144000"/>
  <p:embeddedFontLst>
    <p:embeddedFont>
      <p:font typeface="Open Sans" panose="02000000000000000000" pitchFamily="2" charset="0"/>
      <p:regular r:id="rId61"/>
      <p:bold r:id="rId62"/>
      <p:italic r:id="rId63"/>
      <p:boldItalic r:id="rId64"/>
    </p:embeddedFont>
    <p:embeddedFont>
      <p:font typeface="Proxima Nova" panose="02000506030000020004"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3" roundtripDataSignature="AMtx7mgPxprCRwK6RMiwneeqtRM2W7SB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3F03B1-E2E0-4BE1-B785-95E20C7BFA11}">
  <a:tblStyle styleId="{A73F03B1-E2E0-4BE1-B785-95E20C7BFA1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 /><Relationship Id="rId18" Type="http://schemas.openxmlformats.org/officeDocument/2006/relationships/slide" Target="slides/slide15.xml" /><Relationship Id="rId26" Type="http://schemas.openxmlformats.org/officeDocument/2006/relationships/slide" Target="slides/slide23.xml" /><Relationship Id="rId39" Type="http://schemas.openxmlformats.org/officeDocument/2006/relationships/slide" Target="slides/slide36.xml" /><Relationship Id="rId21" Type="http://schemas.openxmlformats.org/officeDocument/2006/relationships/slide" Target="slides/slide18.xml" /><Relationship Id="rId34" Type="http://schemas.openxmlformats.org/officeDocument/2006/relationships/slide" Target="slides/slide31.xml" /><Relationship Id="rId42" Type="http://schemas.openxmlformats.org/officeDocument/2006/relationships/slide" Target="slides/slide39.xml" /><Relationship Id="rId47" Type="http://schemas.openxmlformats.org/officeDocument/2006/relationships/slide" Target="slides/slide44.xml" /><Relationship Id="rId50" Type="http://schemas.openxmlformats.org/officeDocument/2006/relationships/slide" Target="slides/slide47.xml" /><Relationship Id="rId55" Type="http://schemas.openxmlformats.org/officeDocument/2006/relationships/slide" Target="slides/slide52.xml" /><Relationship Id="rId63" Type="http://schemas.openxmlformats.org/officeDocument/2006/relationships/font" Target="fonts/font3.fntdata" /><Relationship Id="rId68" Type="http://schemas.openxmlformats.org/officeDocument/2006/relationships/font" Target="fonts/font8.fntdata" /><Relationship Id="rId76" Type="http://schemas.openxmlformats.org/officeDocument/2006/relationships/theme" Target="theme/theme1.xml" /><Relationship Id="rId7" Type="http://schemas.openxmlformats.org/officeDocument/2006/relationships/slide" Target="slides/slide4.xml" /><Relationship Id="rId2" Type="http://schemas.openxmlformats.org/officeDocument/2006/relationships/slideMaster" Target="slideMasters/slideMaster2.xml" /><Relationship Id="rId16" Type="http://schemas.openxmlformats.org/officeDocument/2006/relationships/slide" Target="slides/slide13.xml" /><Relationship Id="rId29" Type="http://schemas.openxmlformats.org/officeDocument/2006/relationships/slide" Target="slides/slide26.xml" /><Relationship Id="rId11" Type="http://schemas.openxmlformats.org/officeDocument/2006/relationships/slide" Target="slides/slide8.xml" /><Relationship Id="rId24" Type="http://schemas.openxmlformats.org/officeDocument/2006/relationships/slide" Target="slides/slide21.xml" /><Relationship Id="rId32" Type="http://schemas.openxmlformats.org/officeDocument/2006/relationships/slide" Target="slides/slide29.xml" /><Relationship Id="rId37" Type="http://schemas.openxmlformats.org/officeDocument/2006/relationships/slide" Target="slides/slide34.xml" /><Relationship Id="rId40" Type="http://schemas.openxmlformats.org/officeDocument/2006/relationships/slide" Target="slides/slide37.xml" /><Relationship Id="rId45" Type="http://schemas.openxmlformats.org/officeDocument/2006/relationships/slide" Target="slides/slide42.xml" /><Relationship Id="rId53" Type="http://schemas.openxmlformats.org/officeDocument/2006/relationships/slide" Target="slides/slide50.xml" /><Relationship Id="rId58" Type="http://schemas.openxmlformats.org/officeDocument/2006/relationships/slide" Target="slides/slide55.xml" /><Relationship Id="rId66" Type="http://schemas.openxmlformats.org/officeDocument/2006/relationships/font" Target="fonts/font6.fntdata" /><Relationship Id="rId74" Type="http://schemas.openxmlformats.org/officeDocument/2006/relationships/presProps" Target="presProps.xml" /><Relationship Id="rId5" Type="http://schemas.openxmlformats.org/officeDocument/2006/relationships/slide" Target="slides/slide2.xml" /><Relationship Id="rId15" Type="http://schemas.openxmlformats.org/officeDocument/2006/relationships/slide" Target="slides/slide12.xml" /><Relationship Id="rId23" Type="http://schemas.openxmlformats.org/officeDocument/2006/relationships/slide" Target="slides/slide20.xml" /><Relationship Id="rId28" Type="http://schemas.openxmlformats.org/officeDocument/2006/relationships/slide" Target="slides/slide25.xml" /><Relationship Id="rId36" Type="http://schemas.openxmlformats.org/officeDocument/2006/relationships/slide" Target="slides/slide33.xml" /><Relationship Id="rId49" Type="http://schemas.openxmlformats.org/officeDocument/2006/relationships/slide" Target="slides/slide46.xml" /><Relationship Id="rId57" Type="http://schemas.openxmlformats.org/officeDocument/2006/relationships/slide" Target="slides/slide54.xml" /><Relationship Id="rId61" Type="http://schemas.openxmlformats.org/officeDocument/2006/relationships/font" Target="fonts/font1.fntdata" /><Relationship Id="rId10" Type="http://schemas.openxmlformats.org/officeDocument/2006/relationships/slide" Target="slides/slide7.xml" /><Relationship Id="rId19" Type="http://schemas.openxmlformats.org/officeDocument/2006/relationships/slide" Target="slides/slide16.xml" /><Relationship Id="rId31" Type="http://schemas.openxmlformats.org/officeDocument/2006/relationships/slide" Target="slides/slide28.xml" /><Relationship Id="rId44" Type="http://schemas.openxmlformats.org/officeDocument/2006/relationships/slide" Target="slides/slide41.xml" /><Relationship Id="rId52" Type="http://schemas.openxmlformats.org/officeDocument/2006/relationships/slide" Target="slides/slide49.xml" /><Relationship Id="rId60" Type="http://schemas.openxmlformats.org/officeDocument/2006/relationships/notesMaster" Target="notesMasters/notesMaster1.xml" /><Relationship Id="rId65" Type="http://schemas.openxmlformats.org/officeDocument/2006/relationships/font" Target="fonts/font5.fntdata" /><Relationship Id="rId73" Type="http://customschemas.google.com/relationships/presentationmetadata" Target="metadata" /><Relationship Id="rId4" Type="http://schemas.openxmlformats.org/officeDocument/2006/relationships/slide" Target="slides/slide1.xml" /><Relationship Id="rId9" Type="http://schemas.openxmlformats.org/officeDocument/2006/relationships/slide" Target="slides/slide6.xml" /><Relationship Id="rId14" Type="http://schemas.openxmlformats.org/officeDocument/2006/relationships/slide" Target="slides/slide11.xml" /><Relationship Id="rId22" Type="http://schemas.openxmlformats.org/officeDocument/2006/relationships/slide" Target="slides/slide19.xml" /><Relationship Id="rId27" Type="http://schemas.openxmlformats.org/officeDocument/2006/relationships/slide" Target="slides/slide24.xml" /><Relationship Id="rId30" Type="http://schemas.openxmlformats.org/officeDocument/2006/relationships/slide" Target="slides/slide27.xml" /><Relationship Id="rId35" Type="http://schemas.openxmlformats.org/officeDocument/2006/relationships/slide" Target="slides/slide32.xml" /><Relationship Id="rId43" Type="http://schemas.openxmlformats.org/officeDocument/2006/relationships/slide" Target="slides/slide40.xml" /><Relationship Id="rId48" Type="http://schemas.openxmlformats.org/officeDocument/2006/relationships/slide" Target="slides/slide45.xml" /><Relationship Id="rId56" Type="http://schemas.openxmlformats.org/officeDocument/2006/relationships/slide" Target="slides/slide53.xml" /><Relationship Id="rId64" Type="http://schemas.openxmlformats.org/officeDocument/2006/relationships/font" Target="fonts/font4.fntdata" /><Relationship Id="rId77" Type="http://schemas.openxmlformats.org/officeDocument/2006/relationships/tableStyles" Target="tableStyles.xml" /><Relationship Id="rId8" Type="http://schemas.openxmlformats.org/officeDocument/2006/relationships/slide" Target="slides/slide5.xml" /><Relationship Id="rId51" Type="http://schemas.openxmlformats.org/officeDocument/2006/relationships/slide" Target="slides/slide48.xml" /><Relationship Id="rId3" Type="http://schemas.openxmlformats.org/officeDocument/2006/relationships/slideMaster" Target="slideMasters/slideMaster3.xml" /><Relationship Id="rId12" Type="http://schemas.openxmlformats.org/officeDocument/2006/relationships/slide" Target="slides/slide9.xml" /><Relationship Id="rId17" Type="http://schemas.openxmlformats.org/officeDocument/2006/relationships/slide" Target="slides/slide14.xml" /><Relationship Id="rId25" Type="http://schemas.openxmlformats.org/officeDocument/2006/relationships/slide" Target="slides/slide22.xml" /><Relationship Id="rId33" Type="http://schemas.openxmlformats.org/officeDocument/2006/relationships/slide" Target="slides/slide30.xml" /><Relationship Id="rId38" Type="http://schemas.openxmlformats.org/officeDocument/2006/relationships/slide" Target="slides/slide35.xml" /><Relationship Id="rId46" Type="http://schemas.openxmlformats.org/officeDocument/2006/relationships/slide" Target="slides/slide43.xml" /><Relationship Id="rId59" Type="http://schemas.openxmlformats.org/officeDocument/2006/relationships/slide" Target="slides/slide56.xml" /><Relationship Id="rId67" Type="http://schemas.openxmlformats.org/officeDocument/2006/relationships/font" Target="fonts/font7.fntdata" /><Relationship Id="rId20" Type="http://schemas.openxmlformats.org/officeDocument/2006/relationships/slide" Target="slides/slide17.xml" /><Relationship Id="rId41" Type="http://schemas.openxmlformats.org/officeDocument/2006/relationships/slide" Target="slides/slide38.xml" /><Relationship Id="rId54" Type="http://schemas.openxmlformats.org/officeDocument/2006/relationships/slide" Target="slides/slide51.xml" /><Relationship Id="rId62" Type="http://schemas.openxmlformats.org/officeDocument/2006/relationships/font" Target="fonts/font2.fntdata" /><Relationship Id="rId75"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3.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17</a:t>
            </a:fld>
            <a:endParaRPr/>
          </a:p>
        </p:txBody>
      </p:sp>
      <p:sp>
        <p:nvSpPr>
          <p:cNvPr id="259" name="Google Shape;25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 name="Google Shape;260;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114300" algn="l" rtl="0">
              <a:spcBef>
                <a:spcPts val="0"/>
              </a:spcBef>
              <a:spcAft>
                <a:spcPts val="0"/>
              </a:spcAft>
              <a:buSzPts val="1800"/>
              <a:buChar char="•"/>
            </a:pPr>
            <a:r>
              <a:rPr lang="en-US"/>
              <a:t>Red and green arrows represent negative and positive signals – negative signals are ones that promote the silencing of this neuron while positive signals are ones that promote the firing of this neuron</a:t>
            </a:r>
            <a:endParaRPr/>
          </a:p>
          <a:p>
            <a:pPr marL="228600" lvl="0" indent="-114300" algn="l" rtl="0">
              <a:spcBef>
                <a:spcPts val="0"/>
              </a:spcBef>
              <a:spcAft>
                <a:spcPts val="0"/>
              </a:spcAft>
              <a:buSzPts val="1800"/>
              <a:buChar char="•"/>
            </a:pPr>
            <a:r>
              <a:rPr lang="en-US"/>
              <a:t>Many of these signals are repetitively given to the neuron at the same time</a:t>
            </a:r>
            <a:endParaRPr/>
          </a:p>
          <a:p>
            <a:pPr marL="228600" lvl="0" indent="-114300" algn="l" rtl="0">
              <a:spcBef>
                <a:spcPts val="0"/>
              </a:spcBef>
              <a:spcAft>
                <a:spcPts val="0"/>
              </a:spcAft>
              <a:buSzPts val="1800"/>
              <a:buChar char="•"/>
            </a:pPr>
            <a:r>
              <a:rPr lang="en-US"/>
              <a:t>These signals are electrical and travel to the junction of the cell body and axons where the negative and positive signals are summed and a decision is made as to whether the neuron should fire or not – this junction is called the axon hillock or initial segment</a:t>
            </a:r>
            <a:endParaRPr/>
          </a:p>
          <a:p>
            <a:pPr marL="228600" lvl="0" indent="-114300" algn="l" rtl="0">
              <a:spcBef>
                <a:spcPts val="0"/>
              </a:spcBef>
              <a:spcAft>
                <a:spcPts val="0"/>
              </a:spcAft>
              <a:buSzPts val="1800"/>
              <a:buChar char="•"/>
            </a:pPr>
            <a:r>
              <a:rPr lang="en-US"/>
              <a:t>If the decision is yes, then an impulse (spike or action potential) is generated that propagates along the axon away from the cell body toward the target  neuron</a:t>
            </a:r>
            <a:endParaRPr/>
          </a:p>
          <a:p>
            <a:pPr marL="228600" lvl="0" indent="-114300" algn="l" rtl="0">
              <a:spcBef>
                <a:spcPts val="0"/>
              </a:spcBef>
              <a:spcAft>
                <a:spcPts val="0"/>
              </a:spcAft>
              <a:buSzPts val="1800"/>
              <a:buChar char="•"/>
            </a:pPr>
            <a:r>
              <a:rPr lang="en-US"/>
              <a:t>When the impulse reaches the axon terminal end it causes the release of neurotransmitters into the space between the terminal and the target cell</a:t>
            </a:r>
            <a:endParaRPr/>
          </a:p>
          <a:p>
            <a:pPr marL="228600" lvl="0" indent="-114300" algn="l" rtl="0">
              <a:spcBef>
                <a:spcPts val="0"/>
              </a:spcBef>
              <a:spcAft>
                <a:spcPts val="0"/>
              </a:spcAft>
              <a:buSzPts val="1800"/>
              <a:buChar char="•"/>
            </a:pPr>
            <a:r>
              <a:rPr lang="en-US"/>
              <a:t>The neurotransmitter diffuses across this space to signal the target cell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4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 name="Google Shape;19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58"/>
          <p:cNvSpPr txBox="1">
            <a:spLocks noGrp="1"/>
          </p:cNvSpPr>
          <p:nvPr>
            <p:ph type="ctrTitle"/>
          </p:nvPr>
        </p:nvSpPr>
        <p:spPr>
          <a:xfrm>
            <a:off x="685800" y="304800"/>
            <a:ext cx="7772400" cy="1447800"/>
          </a:xfrm>
          <a:prstGeom prst="rect">
            <a:avLst/>
          </a:prstGeom>
          <a:noFill/>
          <a:ln>
            <a:noFill/>
          </a:ln>
        </p:spPr>
        <p:txBody>
          <a:bodyPr spcFirstLastPara="1" wrap="square" lIns="92075" tIns="46025" rIns="92075" bIns="460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58"/>
          <p:cNvSpPr txBox="1">
            <a:spLocks noGrp="1"/>
          </p:cNvSpPr>
          <p:nvPr>
            <p:ph type="subTitle" idx="1"/>
          </p:nvPr>
        </p:nvSpPr>
        <p:spPr>
          <a:xfrm>
            <a:off x="685800" y="1905000"/>
            <a:ext cx="7772400" cy="4038600"/>
          </a:xfrm>
          <a:prstGeom prst="rect">
            <a:avLst/>
          </a:prstGeom>
          <a:noFill/>
          <a:ln>
            <a:noFill/>
          </a:ln>
        </p:spPr>
        <p:txBody>
          <a:bodyPr spcFirstLastPara="1" wrap="square" lIns="92075" tIns="46025" rIns="92075" bIns="46025" anchor="t" anchorCtr="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27" name="Google Shape;27;p58"/>
          <p:cNvSpPr txBox="1">
            <a:spLocks noGrp="1"/>
          </p:cNvSpPr>
          <p:nvPr>
            <p:ph type="dt" idx="10"/>
          </p:nvPr>
        </p:nvSpPr>
        <p:spPr>
          <a:xfrm>
            <a:off x="685800" y="6019800"/>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8"/>
          <p:cNvSpPr txBox="1">
            <a:spLocks noGrp="1"/>
          </p:cNvSpPr>
          <p:nvPr>
            <p:ph type="ftr" idx="11"/>
          </p:nvPr>
        </p:nvSpPr>
        <p:spPr>
          <a:xfrm>
            <a:off x="3124200" y="6019800"/>
            <a:ext cx="28956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8"/>
          <p:cNvSpPr txBox="1">
            <a:spLocks noGrp="1"/>
          </p:cNvSpPr>
          <p:nvPr>
            <p:ph type="sldNum" idx="12"/>
          </p:nvPr>
        </p:nvSpPr>
        <p:spPr>
          <a:xfrm>
            <a:off x="6553200" y="6019800"/>
            <a:ext cx="1905000" cy="457200"/>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2"/>
        <p:cNvGrpSpPr/>
        <p:nvPr/>
      </p:nvGrpSpPr>
      <p:grpSpPr>
        <a:xfrm>
          <a:off x="0" y="0"/>
          <a:ext cx="0" cy="0"/>
          <a:chOff x="0" y="0"/>
          <a:chExt cx="0" cy="0"/>
        </a:xfrm>
      </p:grpSpPr>
      <p:sp>
        <p:nvSpPr>
          <p:cNvPr id="93" name="Google Shape;93;p70"/>
          <p:cNvSpPr txBox="1">
            <a:spLocks noGrp="1"/>
          </p:cNvSpPr>
          <p:nvPr>
            <p:ph type="title"/>
          </p:nvPr>
        </p:nvSpPr>
        <p:spPr>
          <a:xfrm>
            <a:off x="457200" y="273050"/>
            <a:ext cx="3008313" cy="1162050"/>
          </a:xfrm>
          <a:prstGeom prst="rect">
            <a:avLst/>
          </a:prstGeom>
          <a:noFill/>
          <a:ln>
            <a:noFill/>
          </a:ln>
        </p:spPr>
        <p:txBody>
          <a:bodyPr spcFirstLastPara="1" wrap="square" lIns="92075" tIns="46025" rIns="92075" bIns="46025"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4" name="Google Shape;94;p70"/>
          <p:cNvSpPr txBox="1">
            <a:spLocks noGrp="1"/>
          </p:cNvSpPr>
          <p:nvPr>
            <p:ph type="body" idx="1"/>
          </p:nvPr>
        </p:nvSpPr>
        <p:spPr>
          <a:xfrm>
            <a:off x="3575050" y="273050"/>
            <a:ext cx="5111750" cy="5853113"/>
          </a:xfrm>
          <a:prstGeom prst="rect">
            <a:avLst/>
          </a:prstGeom>
          <a:noFill/>
          <a:ln>
            <a:noFill/>
          </a:ln>
        </p:spPr>
        <p:txBody>
          <a:bodyPr spcFirstLastPara="1" wrap="square" lIns="92075" tIns="46025" rIns="92075" bIns="46025" anchor="t" anchorCtr="0">
            <a:noAutofit/>
          </a:bodyPr>
          <a:lstStyle>
            <a:lvl1pPr marL="457200" lvl="0" indent="-431800" algn="l">
              <a:spcBef>
                <a:spcPts val="640"/>
              </a:spcBef>
              <a:spcAft>
                <a:spcPts val="0"/>
              </a:spcAft>
              <a:buClr>
                <a:schemeClr val="dk1"/>
              </a:buClr>
              <a:buSzPts val="3200"/>
              <a:buFont typeface="Times New Roman"/>
              <a:buChar char="•"/>
              <a:defRPr sz="3200"/>
            </a:lvl1pPr>
            <a:lvl2pPr marL="914400" lvl="1" indent="-406400" algn="l">
              <a:spcBef>
                <a:spcPts val="560"/>
              </a:spcBef>
              <a:spcAft>
                <a:spcPts val="0"/>
              </a:spcAft>
              <a:buClr>
                <a:schemeClr val="dk1"/>
              </a:buClr>
              <a:buSzPts val="2800"/>
              <a:buFont typeface="Times New Roman"/>
              <a:buChar char="–"/>
              <a:defRPr sz="2800"/>
            </a:lvl2pPr>
            <a:lvl3pPr marL="1371600" lvl="2" indent="-381000" algn="l">
              <a:spcBef>
                <a:spcPts val="480"/>
              </a:spcBef>
              <a:spcAft>
                <a:spcPts val="0"/>
              </a:spcAft>
              <a:buClr>
                <a:schemeClr val="dk1"/>
              </a:buClr>
              <a:buSzPts val="2400"/>
              <a:buFont typeface="Times New Roman"/>
              <a:buChar char="•"/>
              <a:defRPr sz="2400"/>
            </a:lvl3pPr>
            <a:lvl4pPr marL="1828800" lvl="3" indent="-355600" algn="l">
              <a:spcBef>
                <a:spcPts val="400"/>
              </a:spcBef>
              <a:spcAft>
                <a:spcPts val="0"/>
              </a:spcAft>
              <a:buClr>
                <a:schemeClr val="dk1"/>
              </a:buClr>
              <a:buSzPts val="2000"/>
              <a:buFont typeface="Times New Roman"/>
              <a:buChar char="–"/>
              <a:defRPr sz="2000"/>
            </a:lvl4pPr>
            <a:lvl5pPr marL="2286000" lvl="4" indent="-355600" algn="l">
              <a:spcBef>
                <a:spcPts val="400"/>
              </a:spcBef>
              <a:spcAft>
                <a:spcPts val="0"/>
              </a:spcAft>
              <a:buClr>
                <a:schemeClr val="dk1"/>
              </a:buClr>
              <a:buSzPts val="2000"/>
              <a:buFont typeface="Times New Roman"/>
              <a:buChar char="•"/>
              <a:defRPr sz="2000"/>
            </a:lvl5pPr>
            <a:lvl6pPr marL="2743200" lvl="5" indent="-355600" algn="l">
              <a:spcBef>
                <a:spcPts val="400"/>
              </a:spcBef>
              <a:spcAft>
                <a:spcPts val="0"/>
              </a:spcAft>
              <a:buClr>
                <a:schemeClr val="dk1"/>
              </a:buClr>
              <a:buSzPts val="2000"/>
              <a:buFont typeface="Times New Roman"/>
              <a:buChar char="•"/>
              <a:defRPr sz="2000"/>
            </a:lvl6pPr>
            <a:lvl7pPr marL="3200400" lvl="6" indent="-355600" algn="l">
              <a:spcBef>
                <a:spcPts val="400"/>
              </a:spcBef>
              <a:spcAft>
                <a:spcPts val="0"/>
              </a:spcAft>
              <a:buClr>
                <a:schemeClr val="dk1"/>
              </a:buClr>
              <a:buSzPts val="2000"/>
              <a:buFont typeface="Times New Roman"/>
              <a:buChar char="•"/>
              <a:defRPr sz="2000"/>
            </a:lvl7pPr>
            <a:lvl8pPr marL="3657600" lvl="7" indent="-355600" algn="l">
              <a:spcBef>
                <a:spcPts val="400"/>
              </a:spcBef>
              <a:spcAft>
                <a:spcPts val="0"/>
              </a:spcAft>
              <a:buClr>
                <a:schemeClr val="dk1"/>
              </a:buClr>
              <a:buSzPts val="2000"/>
              <a:buFont typeface="Times New Roman"/>
              <a:buChar char="•"/>
              <a:defRPr sz="2000"/>
            </a:lvl8pPr>
            <a:lvl9pPr marL="4114800" lvl="8" indent="-355600" algn="l">
              <a:spcBef>
                <a:spcPts val="400"/>
              </a:spcBef>
              <a:spcAft>
                <a:spcPts val="0"/>
              </a:spcAft>
              <a:buClr>
                <a:schemeClr val="dk1"/>
              </a:buClr>
              <a:buSzPts val="2000"/>
              <a:buFont typeface="Times New Roman"/>
              <a:buChar char="•"/>
              <a:defRPr sz="2000"/>
            </a:lvl9pPr>
          </a:lstStyle>
          <a:p>
            <a:endParaRPr/>
          </a:p>
        </p:txBody>
      </p:sp>
      <p:sp>
        <p:nvSpPr>
          <p:cNvPr id="95" name="Google Shape;95;p70"/>
          <p:cNvSpPr txBox="1">
            <a:spLocks noGrp="1"/>
          </p:cNvSpPr>
          <p:nvPr>
            <p:ph type="body" idx="2"/>
          </p:nvPr>
        </p:nvSpPr>
        <p:spPr>
          <a:xfrm>
            <a:off x="457200" y="1435100"/>
            <a:ext cx="3008313" cy="4691063"/>
          </a:xfrm>
          <a:prstGeom prst="rect">
            <a:avLst/>
          </a:prstGeom>
          <a:noFill/>
          <a:ln>
            <a:noFill/>
          </a:ln>
        </p:spPr>
        <p:txBody>
          <a:bodyPr spcFirstLastPara="1" wrap="square" lIns="92075" tIns="46025" rIns="92075" bIns="46025" anchor="t" anchorCtr="0">
            <a:noAutofit/>
          </a:bodyPr>
          <a:lstStyle>
            <a:lvl1pPr marL="457200" lvl="0" indent="-228600" algn="l">
              <a:spcBef>
                <a:spcPts val="280"/>
              </a:spcBef>
              <a:spcAft>
                <a:spcPts val="0"/>
              </a:spcAft>
              <a:buClr>
                <a:schemeClr val="dk1"/>
              </a:buClr>
              <a:buSzPts val="1400"/>
              <a:buFont typeface="Times New Roman"/>
              <a:buNone/>
              <a:defRPr sz="1400"/>
            </a:lvl1pPr>
            <a:lvl2pPr marL="914400" lvl="1" indent="-228600" algn="l">
              <a:spcBef>
                <a:spcPts val="240"/>
              </a:spcBef>
              <a:spcAft>
                <a:spcPts val="0"/>
              </a:spcAft>
              <a:buClr>
                <a:schemeClr val="dk1"/>
              </a:buClr>
              <a:buSzPts val="1200"/>
              <a:buFont typeface="Times New Roman"/>
              <a:buNone/>
              <a:defRPr sz="1200"/>
            </a:lvl2pPr>
            <a:lvl3pPr marL="1371600" lvl="2" indent="-228600" algn="l">
              <a:spcBef>
                <a:spcPts val="200"/>
              </a:spcBef>
              <a:spcAft>
                <a:spcPts val="0"/>
              </a:spcAft>
              <a:buClr>
                <a:schemeClr val="dk1"/>
              </a:buClr>
              <a:buSzPts val="1000"/>
              <a:buFont typeface="Times New Roman"/>
              <a:buNone/>
              <a:defRPr sz="1000"/>
            </a:lvl3pPr>
            <a:lvl4pPr marL="1828800" lvl="3" indent="-228600" algn="l">
              <a:spcBef>
                <a:spcPts val="180"/>
              </a:spcBef>
              <a:spcAft>
                <a:spcPts val="0"/>
              </a:spcAft>
              <a:buClr>
                <a:schemeClr val="dk1"/>
              </a:buClr>
              <a:buSzPts val="900"/>
              <a:buFont typeface="Times New Roman"/>
              <a:buNone/>
              <a:defRPr sz="900"/>
            </a:lvl4pPr>
            <a:lvl5pPr marL="2286000" lvl="4" indent="-228600" algn="l">
              <a:spcBef>
                <a:spcPts val="180"/>
              </a:spcBef>
              <a:spcAft>
                <a:spcPts val="0"/>
              </a:spcAft>
              <a:buClr>
                <a:schemeClr val="dk1"/>
              </a:buClr>
              <a:buSzPts val="900"/>
              <a:buFont typeface="Times New Roman"/>
              <a:buNone/>
              <a:defRPr sz="900"/>
            </a:lvl5pPr>
            <a:lvl6pPr marL="2743200" lvl="5" indent="-228600" algn="l">
              <a:spcBef>
                <a:spcPts val="180"/>
              </a:spcBef>
              <a:spcAft>
                <a:spcPts val="0"/>
              </a:spcAft>
              <a:buClr>
                <a:schemeClr val="dk1"/>
              </a:buClr>
              <a:buSzPts val="900"/>
              <a:buFont typeface="Times New Roman"/>
              <a:buNone/>
              <a:defRPr sz="900"/>
            </a:lvl6pPr>
            <a:lvl7pPr marL="3200400" lvl="6" indent="-228600" algn="l">
              <a:spcBef>
                <a:spcPts val="180"/>
              </a:spcBef>
              <a:spcAft>
                <a:spcPts val="0"/>
              </a:spcAft>
              <a:buClr>
                <a:schemeClr val="dk1"/>
              </a:buClr>
              <a:buSzPts val="900"/>
              <a:buFont typeface="Times New Roman"/>
              <a:buNone/>
              <a:defRPr sz="900"/>
            </a:lvl7pPr>
            <a:lvl8pPr marL="3657600" lvl="7" indent="-228600" algn="l">
              <a:spcBef>
                <a:spcPts val="180"/>
              </a:spcBef>
              <a:spcAft>
                <a:spcPts val="0"/>
              </a:spcAft>
              <a:buClr>
                <a:schemeClr val="dk1"/>
              </a:buClr>
              <a:buSzPts val="900"/>
              <a:buFont typeface="Times New Roman"/>
              <a:buNone/>
              <a:defRPr sz="900"/>
            </a:lvl8pPr>
            <a:lvl9pPr marL="4114800" lvl="8" indent="-228600" algn="l">
              <a:spcBef>
                <a:spcPts val="180"/>
              </a:spcBef>
              <a:spcAft>
                <a:spcPts val="0"/>
              </a:spcAft>
              <a:buClr>
                <a:schemeClr val="dk1"/>
              </a:buClr>
              <a:buSzPts val="900"/>
              <a:buFont typeface="Times New Roman"/>
              <a:buNone/>
              <a:defRPr sz="900"/>
            </a:lvl9pPr>
          </a:lstStyle>
          <a:p>
            <a:endParaRPr/>
          </a:p>
        </p:txBody>
      </p:sp>
      <p:sp>
        <p:nvSpPr>
          <p:cNvPr id="96" name="Google Shape;96;p70"/>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70"/>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70"/>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1"/>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1" name="Google Shape;101;p71"/>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71"/>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71"/>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72"/>
          <p:cNvSpPr txBox="1">
            <a:spLocks noGrp="1"/>
          </p:cNvSpPr>
          <p:nvPr>
            <p:ph type="title"/>
          </p:nvPr>
        </p:nvSpPr>
        <p:spPr>
          <a:xfrm>
            <a:off x="457200" y="274638"/>
            <a:ext cx="8229600" cy="1143000"/>
          </a:xfrm>
          <a:prstGeom prst="rect">
            <a:avLst/>
          </a:prstGeom>
          <a:noFill/>
          <a:ln>
            <a:noFill/>
          </a:ln>
        </p:spPr>
        <p:txBody>
          <a:bodyPr spcFirstLastPara="1" wrap="square" lIns="92075" tIns="46025" rIns="92075" bIns="460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6" name="Google Shape;106;p72"/>
          <p:cNvSpPr txBox="1">
            <a:spLocks noGrp="1"/>
          </p:cNvSpPr>
          <p:nvPr>
            <p:ph type="body" idx="1"/>
          </p:nvPr>
        </p:nvSpPr>
        <p:spPr>
          <a:xfrm>
            <a:off x="457200" y="1535113"/>
            <a:ext cx="4040188" cy="639762"/>
          </a:xfrm>
          <a:prstGeom prst="rect">
            <a:avLst/>
          </a:prstGeom>
          <a:noFill/>
          <a:ln>
            <a:noFill/>
          </a:ln>
        </p:spPr>
        <p:txBody>
          <a:bodyPr spcFirstLastPara="1" wrap="square" lIns="92075" tIns="46025" rIns="92075" bIns="46025" anchor="b" anchorCtr="0">
            <a:noAutofit/>
          </a:bodyPr>
          <a:lstStyle>
            <a:lvl1pPr marL="457200" lvl="0" indent="-228600" algn="l">
              <a:spcBef>
                <a:spcPts val="480"/>
              </a:spcBef>
              <a:spcAft>
                <a:spcPts val="0"/>
              </a:spcAft>
              <a:buClr>
                <a:schemeClr val="dk1"/>
              </a:buClr>
              <a:buSzPts val="2400"/>
              <a:buFont typeface="Times New Roman"/>
              <a:buNone/>
              <a:defRPr sz="2400" b="1"/>
            </a:lvl1pPr>
            <a:lvl2pPr marL="914400" lvl="1" indent="-228600" algn="l">
              <a:spcBef>
                <a:spcPts val="400"/>
              </a:spcBef>
              <a:spcAft>
                <a:spcPts val="0"/>
              </a:spcAft>
              <a:buClr>
                <a:schemeClr val="dk1"/>
              </a:buClr>
              <a:buSzPts val="2000"/>
              <a:buFont typeface="Times New Roman"/>
              <a:buNone/>
              <a:defRPr sz="2000" b="1"/>
            </a:lvl2pPr>
            <a:lvl3pPr marL="1371600" lvl="2" indent="-228600" algn="l">
              <a:spcBef>
                <a:spcPts val="360"/>
              </a:spcBef>
              <a:spcAft>
                <a:spcPts val="0"/>
              </a:spcAft>
              <a:buClr>
                <a:schemeClr val="dk1"/>
              </a:buClr>
              <a:buSzPts val="1800"/>
              <a:buFont typeface="Times New Roman"/>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spcBef>
                <a:spcPts val="320"/>
              </a:spcBef>
              <a:spcAft>
                <a:spcPts val="0"/>
              </a:spcAft>
              <a:buClr>
                <a:schemeClr val="dk1"/>
              </a:buClr>
              <a:buSzPts val="1600"/>
              <a:buFont typeface="Times New Roman"/>
              <a:buNone/>
              <a:defRPr sz="1600" b="1"/>
            </a:lvl6pPr>
            <a:lvl7pPr marL="3200400" lvl="6" indent="-228600" algn="l">
              <a:spcBef>
                <a:spcPts val="320"/>
              </a:spcBef>
              <a:spcAft>
                <a:spcPts val="0"/>
              </a:spcAft>
              <a:buClr>
                <a:schemeClr val="dk1"/>
              </a:buClr>
              <a:buSzPts val="1600"/>
              <a:buFont typeface="Times New Roman"/>
              <a:buNone/>
              <a:defRPr sz="1600" b="1"/>
            </a:lvl7pPr>
            <a:lvl8pPr marL="3657600" lvl="7" indent="-228600" algn="l">
              <a:spcBef>
                <a:spcPts val="320"/>
              </a:spcBef>
              <a:spcAft>
                <a:spcPts val="0"/>
              </a:spcAft>
              <a:buClr>
                <a:schemeClr val="dk1"/>
              </a:buClr>
              <a:buSzPts val="1600"/>
              <a:buFont typeface="Times New Roman"/>
              <a:buNone/>
              <a:defRPr sz="1600" b="1"/>
            </a:lvl8pPr>
            <a:lvl9pPr marL="4114800" lvl="8" indent="-228600" algn="l">
              <a:spcBef>
                <a:spcPts val="320"/>
              </a:spcBef>
              <a:spcAft>
                <a:spcPts val="0"/>
              </a:spcAft>
              <a:buClr>
                <a:schemeClr val="dk1"/>
              </a:buClr>
              <a:buSzPts val="1600"/>
              <a:buFont typeface="Times New Roman"/>
              <a:buNone/>
              <a:defRPr sz="1600" b="1"/>
            </a:lvl9pPr>
          </a:lstStyle>
          <a:p>
            <a:endParaRPr/>
          </a:p>
        </p:txBody>
      </p:sp>
      <p:sp>
        <p:nvSpPr>
          <p:cNvPr id="107" name="Google Shape;107;p72"/>
          <p:cNvSpPr txBox="1">
            <a:spLocks noGrp="1"/>
          </p:cNvSpPr>
          <p:nvPr>
            <p:ph type="body" idx="2"/>
          </p:nvPr>
        </p:nvSpPr>
        <p:spPr>
          <a:xfrm>
            <a:off x="457200" y="2174875"/>
            <a:ext cx="4040188" cy="3951288"/>
          </a:xfrm>
          <a:prstGeom prst="rect">
            <a:avLst/>
          </a:prstGeom>
          <a:noFill/>
          <a:ln>
            <a:noFill/>
          </a:ln>
        </p:spPr>
        <p:txBody>
          <a:bodyPr spcFirstLastPara="1" wrap="square" lIns="92075" tIns="46025" rIns="92075" bIns="46025" anchor="t" anchorCtr="0">
            <a:noAutofit/>
          </a:bodyPr>
          <a:lstStyle>
            <a:lvl1pPr marL="457200" lvl="0" indent="-381000" algn="l">
              <a:spcBef>
                <a:spcPts val="480"/>
              </a:spcBef>
              <a:spcAft>
                <a:spcPts val="0"/>
              </a:spcAft>
              <a:buClr>
                <a:schemeClr val="dk1"/>
              </a:buClr>
              <a:buSzPts val="2400"/>
              <a:buFont typeface="Times New Roman"/>
              <a:buChar char="•"/>
              <a:defRPr sz="2400"/>
            </a:lvl1pPr>
            <a:lvl2pPr marL="914400" lvl="1" indent="-355600" algn="l">
              <a:spcBef>
                <a:spcPts val="400"/>
              </a:spcBef>
              <a:spcAft>
                <a:spcPts val="0"/>
              </a:spcAft>
              <a:buClr>
                <a:schemeClr val="dk1"/>
              </a:buClr>
              <a:buSzPts val="2000"/>
              <a:buFont typeface="Times New Roman"/>
              <a:buChar char="–"/>
              <a:defRPr sz="2000"/>
            </a:lvl2pPr>
            <a:lvl3pPr marL="1371600" lvl="2" indent="-342900" algn="l">
              <a:spcBef>
                <a:spcPts val="360"/>
              </a:spcBef>
              <a:spcAft>
                <a:spcPts val="0"/>
              </a:spcAft>
              <a:buClr>
                <a:schemeClr val="dk1"/>
              </a:buClr>
              <a:buSzPts val="1800"/>
              <a:buFont typeface="Times New Roman"/>
              <a:buChar char="•"/>
              <a:defRPr sz="1800"/>
            </a:lvl3pPr>
            <a:lvl4pPr marL="1828800" lvl="3" indent="-330200" algn="l">
              <a:spcBef>
                <a:spcPts val="320"/>
              </a:spcBef>
              <a:spcAft>
                <a:spcPts val="0"/>
              </a:spcAft>
              <a:buClr>
                <a:schemeClr val="dk1"/>
              </a:buClr>
              <a:buSzPts val="1600"/>
              <a:buFont typeface="Times New Roman"/>
              <a:buChar char="–"/>
              <a:defRPr sz="1600"/>
            </a:lvl4pPr>
            <a:lvl5pPr marL="2286000" lvl="4" indent="-330200" algn="l">
              <a:spcBef>
                <a:spcPts val="320"/>
              </a:spcBef>
              <a:spcAft>
                <a:spcPts val="0"/>
              </a:spcAft>
              <a:buClr>
                <a:schemeClr val="dk1"/>
              </a:buClr>
              <a:buSzPts val="1600"/>
              <a:buFont typeface="Times New Roman"/>
              <a:buChar char="•"/>
              <a:defRPr sz="1600"/>
            </a:lvl5pPr>
            <a:lvl6pPr marL="2743200" lvl="5" indent="-330200" algn="l">
              <a:spcBef>
                <a:spcPts val="320"/>
              </a:spcBef>
              <a:spcAft>
                <a:spcPts val="0"/>
              </a:spcAft>
              <a:buClr>
                <a:schemeClr val="dk1"/>
              </a:buClr>
              <a:buSzPts val="1600"/>
              <a:buFont typeface="Times New Roman"/>
              <a:buChar char="•"/>
              <a:defRPr sz="1600"/>
            </a:lvl6pPr>
            <a:lvl7pPr marL="3200400" lvl="6" indent="-330200" algn="l">
              <a:spcBef>
                <a:spcPts val="320"/>
              </a:spcBef>
              <a:spcAft>
                <a:spcPts val="0"/>
              </a:spcAft>
              <a:buClr>
                <a:schemeClr val="dk1"/>
              </a:buClr>
              <a:buSzPts val="1600"/>
              <a:buFont typeface="Times New Roman"/>
              <a:buChar char="•"/>
              <a:defRPr sz="1600"/>
            </a:lvl7pPr>
            <a:lvl8pPr marL="3657600" lvl="7" indent="-330200" algn="l">
              <a:spcBef>
                <a:spcPts val="320"/>
              </a:spcBef>
              <a:spcAft>
                <a:spcPts val="0"/>
              </a:spcAft>
              <a:buClr>
                <a:schemeClr val="dk1"/>
              </a:buClr>
              <a:buSzPts val="1600"/>
              <a:buFont typeface="Times New Roman"/>
              <a:buChar char="•"/>
              <a:defRPr sz="1600"/>
            </a:lvl8pPr>
            <a:lvl9pPr marL="4114800" lvl="8" indent="-330200" algn="l">
              <a:spcBef>
                <a:spcPts val="320"/>
              </a:spcBef>
              <a:spcAft>
                <a:spcPts val="0"/>
              </a:spcAft>
              <a:buClr>
                <a:schemeClr val="dk1"/>
              </a:buClr>
              <a:buSzPts val="1600"/>
              <a:buFont typeface="Times New Roman"/>
              <a:buChar char="•"/>
              <a:defRPr sz="1600"/>
            </a:lvl9pPr>
          </a:lstStyle>
          <a:p>
            <a:endParaRPr/>
          </a:p>
        </p:txBody>
      </p:sp>
      <p:sp>
        <p:nvSpPr>
          <p:cNvPr id="108" name="Google Shape;108;p72"/>
          <p:cNvSpPr txBox="1">
            <a:spLocks noGrp="1"/>
          </p:cNvSpPr>
          <p:nvPr>
            <p:ph type="body" idx="3"/>
          </p:nvPr>
        </p:nvSpPr>
        <p:spPr>
          <a:xfrm>
            <a:off x="4645025" y="1535113"/>
            <a:ext cx="4041775" cy="639762"/>
          </a:xfrm>
          <a:prstGeom prst="rect">
            <a:avLst/>
          </a:prstGeom>
          <a:noFill/>
          <a:ln>
            <a:noFill/>
          </a:ln>
        </p:spPr>
        <p:txBody>
          <a:bodyPr spcFirstLastPara="1" wrap="square" lIns="92075" tIns="46025" rIns="92075" bIns="46025" anchor="b" anchorCtr="0">
            <a:noAutofit/>
          </a:bodyPr>
          <a:lstStyle>
            <a:lvl1pPr marL="457200" lvl="0" indent="-228600" algn="l">
              <a:spcBef>
                <a:spcPts val="480"/>
              </a:spcBef>
              <a:spcAft>
                <a:spcPts val="0"/>
              </a:spcAft>
              <a:buClr>
                <a:schemeClr val="dk1"/>
              </a:buClr>
              <a:buSzPts val="2400"/>
              <a:buFont typeface="Times New Roman"/>
              <a:buNone/>
              <a:defRPr sz="2400" b="1"/>
            </a:lvl1pPr>
            <a:lvl2pPr marL="914400" lvl="1" indent="-228600" algn="l">
              <a:spcBef>
                <a:spcPts val="400"/>
              </a:spcBef>
              <a:spcAft>
                <a:spcPts val="0"/>
              </a:spcAft>
              <a:buClr>
                <a:schemeClr val="dk1"/>
              </a:buClr>
              <a:buSzPts val="2000"/>
              <a:buFont typeface="Times New Roman"/>
              <a:buNone/>
              <a:defRPr sz="2000" b="1"/>
            </a:lvl2pPr>
            <a:lvl3pPr marL="1371600" lvl="2" indent="-228600" algn="l">
              <a:spcBef>
                <a:spcPts val="360"/>
              </a:spcBef>
              <a:spcAft>
                <a:spcPts val="0"/>
              </a:spcAft>
              <a:buClr>
                <a:schemeClr val="dk1"/>
              </a:buClr>
              <a:buSzPts val="1800"/>
              <a:buFont typeface="Times New Roman"/>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spcBef>
                <a:spcPts val="320"/>
              </a:spcBef>
              <a:spcAft>
                <a:spcPts val="0"/>
              </a:spcAft>
              <a:buClr>
                <a:schemeClr val="dk1"/>
              </a:buClr>
              <a:buSzPts val="1600"/>
              <a:buFont typeface="Times New Roman"/>
              <a:buNone/>
              <a:defRPr sz="1600" b="1"/>
            </a:lvl6pPr>
            <a:lvl7pPr marL="3200400" lvl="6" indent="-228600" algn="l">
              <a:spcBef>
                <a:spcPts val="320"/>
              </a:spcBef>
              <a:spcAft>
                <a:spcPts val="0"/>
              </a:spcAft>
              <a:buClr>
                <a:schemeClr val="dk1"/>
              </a:buClr>
              <a:buSzPts val="1600"/>
              <a:buFont typeface="Times New Roman"/>
              <a:buNone/>
              <a:defRPr sz="1600" b="1"/>
            </a:lvl7pPr>
            <a:lvl8pPr marL="3657600" lvl="7" indent="-228600" algn="l">
              <a:spcBef>
                <a:spcPts val="320"/>
              </a:spcBef>
              <a:spcAft>
                <a:spcPts val="0"/>
              </a:spcAft>
              <a:buClr>
                <a:schemeClr val="dk1"/>
              </a:buClr>
              <a:buSzPts val="1600"/>
              <a:buFont typeface="Times New Roman"/>
              <a:buNone/>
              <a:defRPr sz="1600" b="1"/>
            </a:lvl8pPr>
            <a:lvl9pPr marL="4114800" lvl="8" indent="-228600" algn="l">
              <a:spcBef>
                <a:spcPts val="320"/>
              </a:spcBef>
              <a:spcAft>
                <a:spcPts val="0"/>
              </a:spcAft>
              <a:buClr>
                <a:schemeClr val="dk1"/>
              </a:buClr>
              <a:buSzPts val="1600"/>
              <a:buFont typeface="Times New Roman"/>
              <a:buNone/>
              <a:defRPr sz="1600" b="1"/>
            </a:lvl9pPr>
          </a:lstStyle>
          <a:p>
            <a:endParaRPr/>
          </a:p>
        </p:txBody>
      </p:sp>
      <p:sp>
        <p:nvSpPr>
          <p:cNvPr id="109" name="Google Shape;109;p72"/>
          <p:cNvSpPr txBox="1">
            <a:spLocks noGrp="1"/>
          </p:cNvSpPr>
          <p:nvPr>
            <p:ph type="body" idx="4"/>
          </p:nvPr>
        </p:nvSpPr>
        <p:spPr>
          <a:xfrm>
            <a:off x="4645025" y="2174875"/>
            <a:ext cx="4041775" cy="3951288"/>
          </a:xfrm>
          <a:prstGeom prst="rect">
            <a:avLst/>
          </a:prstGeom>
          <a:noFill/>
          <a:ln>
            <a:noFill/>
          </a:ln>
        </p:spPr>
        <p:txBody>
          <a:bodyPr spcFirstLastPara="1" wrap="square" lIns="92075" tIns="46025" rIns="92075" bIns="46025" anchor="t" anchorCtr="0">
            <a:noAutofit/>
          </a:bodyPr>
          <a:lstStyle>
            <a:lvl1pPr marL="457200" lvl="0" indent="-381000" algn="l">
              <a:spcBef>
                <a:spcPts val="480"/>
              </a:spcBef>
              <a:spcAft>
                <a:spcPts val="0"/>
              </a:spcAft>
              <a:buClr>
                <a:schemeClr val="dk1"/>
              </a:buClr>
              <a:buSzPts val="2400"/>
              <a:buFont typeface="Times New Roman"/>
              <a:buChar char="•"/>
              <a:defRPr sz="2400"/>
            </a:lvl1pPr>
            <a:lvl2pPr marL="914400" lvl="1" indent="-355600" algn="l">
              <a:spcBef>
                <a:spcPts val="400"/>
              </a:spcBef>
              <a:spcAft>
                <a:spcPts val="0"/>
              </a:spcAft>
              <a:buClr>
                <a:schemeClr val="dk1"/>
              </a:buClr>
              <a:buSzPts val="2000"/>
              <a:buFont typeface="Times New Roman"/>
              <a:buChar char="–"/>
              <a:defRPr sz="2000"/>
            </a:lvl2pPr>
            <a:lvl3pPr marL="1371600" lvl="2" indent="-342900" algn="l">
              <a:spcBef>
                <a:spcPts val="360"/>
              </a:spcBef>
              <a:spcAft>
                <a:spcPts val="0"/>
              </a:spcAft>
              <a:buClr>
                <a:schemeClr val="dk1"/>
              </a:buClr>
              <a:buSzPts val="1800"/>
              <a:buFont typeface="Times New Roman"/>
              <a:buChar char="•"/>
              <a:defRPr sz="1800"/>
            </a:lvl3pPr>
            <a:lvl4pPr marL="1828800" lvl="3" indent="-330200" algn="l">
              <a:spcBef>
                <a:spcPts val="320"/>
              </a:spcBef>
              <a:spcAft>
                <a:spcPts val="0"/>
              </a:spcAft>
              <a:buClr>
                <a:schemeClr val="dk1"/>
              </a:buClr>
              <a:buSzPts val="1600"/>
              <a:buFont typeface="Times New Roman"/>
              <a:buChar char="–"/>
              <a:defRPr sz="1600"/>
            </a:lvl4pPr>
            <a:lvl5pPr marL="2286000" lvl="4" indent="-330200" algn="l">
              <a:spcBef>
                <a:spcPts val="320"/>
              </a:spcBef>
              <a:spcAft>
                <a:spcPts val="0"/>
              </a:spcAft>
              <a:buClr>
                <a:schemeClr val="dk1"/>
              </a:buClr>
              <a:buSzPts val="1600"/>
              <a:buFont typeface="Times New Roman"/>
              <a:buChar char="•"/>
              <a:defRPr sz="1600"/>
            </a:lvl5pPr>
            <a:lvl6pPr marL="2743200" lvl="5" indent="-330200" algn="l">
              <a:spcBef>
                <a:spcPts val="320"/>
              </a:spcBef>
              <a:spcAft>
                <a:spcPts val="0"/>
              </a:spcAft>
              <a:buClr>
                <a:schemeClr val="dk1"/>
              </a:buClr>
              <a:buSzPts val="1600"/>
              <a:buFont typeface="Times New Roman"/>
              <a:buChar char="•"/>
              <a:defRPr sz="1600"/>
            </a:lvl6pPr>
            <a:lvl7pPr marL="3200400" lvl="6" indent="-330200" algn="l">
              <a:spcBef>
                <a:spcPts val="320"/>
              </a:spcBef>
              <a:spcAft>
                <a:spcPts val="0"/>
              </a:spcAft>
              <a:buClr>
                <a:schemeClr val="dk1"/>
              </a:buClr>
              <a:buSzPts val="1600"/>
              <a:buFont typeface="Times New Roman"/>
              <a:buChar char="•"/>
              <a:defRPr sz="1600"/>
            </a:lvl7pPr>
            <a:lvl8pPr marL="3657600" lvl="7" indent="-330200" algn="l">
              <a:spcBef>
                <a:spcPts val="320"/>
              </a:spcBef>
              <a:spcAft>
                <a:spcPts val="0"/>
              </a:spcAft>
              <a:buClr>
                <a:schemeClr val="dk1"/>
              </a:buClr>
              <a:buSzPts val="1600"/>
              <a:buFont typeface="Times New Roman"/>
              <a:buChar char="•"/>
              <a:defRPr sz="1600"/>
            </a:lvl8pPr>
            <a:lvl9pPr marL="4114800" lvl="8" indent="-330200" algn="l">
              <a:spcBef>
                <a:spcPts val="320"/>
              </a:spcBef>
              <a:spcAft>
                <a:spcPts val="0"/>
              </a:spcAft>
              <a:buClr>
                <a:schemeClr val="dk1"/>
              </a:buClr>
              <a:buSzPts val="1600"/>
              <a:buFont typeface="Times New Roman"/>
              <a:buChar char="•"/>
              <a:defRPr sz="1600"/>
            </a:lvl9pPr>
          </a:lstStyle>
          <a:p>
            <a:endParaRPr/>
          </a:p>
        </p:txBody>
      </p:sp>
      <p:sp>
        <p:nvSpPr>
          <p:cNvPr id="110" name="Google Shape;110;p72"/>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72"/>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72"/>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3"/>
        <p:cNvGrpSpPr/>
        <p:nvPr/>
      </p:nvGrpSpPr>
      <p:grpSpPr>
        <a:xfrm>
          <a:off x="0" y="0"/>
          <a:ext cx="0" cy="0"/>
          <a:chOff x="0" y="0"/>
          <a:chExt cx="0" cy="0"/>
        </a:xfrm>
      </p:grpSpPr>
      <p:sp>
        <p:nvSpPr>
          <p:cNvPr id="114" name="Google Shape;114;p73"/>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5" name="Google Shape;115;p73"/>
          <p:cNvSpPr txBox="1">
            <a:spLocks noGrp="1"/>
          </p:cNvSpPr>
          <p:nvPr>
            <p:ph type="body" idx="1"/>
          </p:nvPr>
        </p:nvSpPr>
        <p:spPr>
          <a:xfrm>
            <a:off x="533400" y="1600200"/>
            <a:ext cx="4038600" cy="4267200"/>
          </a:xfrm>
          <a:prstGeom prst="rect">
            <a:avLst/>
          </a:prstGeom>
          <a:noFill/>
          <a:ln>
            <a:noFill/>
          </a:ln>
        </p:spPr>
        <p:txBody>
          <a:bodyPr spcFirstLastPara="1" wrap="square" lIns="92075" tIns="46025" rIns="92075" bIns="46025" anchor="t" anchorCtr="0">
            <a:noAutofit/>
          </a:bodyPr>
          <a:lstStyle>
            <a:lvl1pPr marL="457200" lvl="0" indent="-406400" algn="l">
              <a:spcBef>
                <a:spcPts val="560"/>
              </a:spcBef>
              <a:spcAft>
                <a:spcPts val="0"/>
              </a:spcAft>
              <a:buClr>
                <a:schemeClr val="dk1"/>
              </a:buClr>
              <a:buSzPts val="2800"/>
              <a:buFont typeface="Times New Roman"/>
              <a:buChar char="•"/>
              <a:defRPr sz="2800"/>
            </a:lvl1pPr>
            <a:lvl2pPr marL="914400" lvl="1" indent="-381000" algn="l">
              <a:spcBef>
                <a:spcPts val="480"/>
              </a:spcBef>
              <a:spcAft>
                <a:spcPts val="0"/>
              </a:spcAft>
              <a:buClr>
                <a:schemeClr val="dk1"/>
              </a:buClr>
              <a:buSzPts val="2400"/>
              <a:buFont typeface="Times New Roman"/>
              <a:buChar char="–"/>
              <a:defRPr sz="2400"/>
            </a:lvl2pPr>
            <a:lvl3pPr marL="1371600" lvl="2" indent="-355600" algn="l">
              <a:spcBef>
                <a:spcPts val="400"/>
              </a:spcBef>
              <a:spcAft>
                <a:spcPts val="0"/>
              </a:spcAft>
              <a:buClr>
                <a:schemeClr val="dk1"/>
              </a:buClr>
              <a:buSzPts val="2000"/>
              <a:buFont typeface="Times New Roman"/>
              <a:buChar char="•"/>
              <a:defRPr sz="2000"/>
            </a:lvl3pPr>
            <a:lvl4pPr marL="1828800" lvl="3" indent="-342900" algn="l">
              <a:spcBef>
                <a:spcPts val="360"/>
              </a:spcBef>
              <a:spcAft>
                <a:spcPts val="0"/>
              </a:spcAft>
              <a:buClr>
                <a:schemeClr val="dk1"/>
              </a:buClr>
              <a:buSzPts val="1800"/>
              <a:buFont typeface="Times New Roman"/>
              <a:buChar char="–"/>
              <a:defRPr sz="1800"/>
            </a:lvl4pPr>
            <a:lvl5pPr marL="2286000" lvl="4" indent="-342900" algn="l">
              <a:spcBef>
                <a:spcPts val="360"/>
              </a:spcBef>
              <a:spcAft>
                <a:spcPts val="0"/>
              </a:spcAft>
              <a:buClr>
                <a:schemeClr val="dk1"/>
              </a:buClr>
              <a:buSzPts val="1800"/>
              <a:buFont typeface="Times New Roman"/>
              <a:buChar char="•"/>
              <a:defRPr sz="1800"/>
            </a:lvl5pPr>
            <a:lvl6pPr marL="2743200" lvl="5" indent="-342900" algn="l">
              <a:spcBef>
                <a:spcPts val="360"/>
              </a:spcBef>
              <a:spcAft>
                <a:spcPts val="0"/>
              </a:spcAft>
              <a:buClr>
                <a:schemeClr val="dk1"/>
              </a:buClr>
              <a:buSzPts val="1800"/>
              <a:buFont typeface="Times New Roman"/>
              <a:buChar char="•"/>
              <a:defRPr sz="1800"/>
            </a:lvl6pPr>
            <a:lvl7pPr marL="3200400" lvl="6" indent="-342900" algn="l">
              <a:spcBef>
                <a:spcPts val="360"/>
              </a:spcBef>
              <a:spcAft>
                <a:spcPts val="0"/>
              </a:spcAft>
              <a:buClr>
                <a:schemeClr val="dk1"/>
              </a:buClr>
              <a:buSzPts val="1800"/>
              <a:buFont typeface="Times New Roman"/>
              <a:buChar char="•"/>
              <a:defRPr sz="1800"/>
            </a:lvl7pPr>
            <a:lvl8pPr marL="3657600" lvl="7" indent="-342900" algn="l">
              <a:spcBef>
                <a:spcPts val="360"/>
              </a:spcBef>
              <a:spcAft>
                <a:spcPts val="0"/>
              </a:spcAft>
              <a:buClr>
                <a:schemeClr val="dk1"/>
              </a:buClr>
              <a:buSzPts val="1800"/>
              <a:buFont typeface="Times New Roman"/>
              <a:buChar char="•"/>
              <a:defRPr sz="1800"/>
            </a:lvl8pPr>
            <a:lvl9pPr marL="4114800" lvl="8" indent="-342900" algn="l">
              <a:spcBef>
                <a:spcPts val="360"/>
              </a:spcBef>
              <a:spcAft>
                <a:spcPts val="0"/>
              </a:spcAft>
              <a:buClr>
                <a:schemeClr val="dk1"/>
              </a:buClr>
              <a:buSzPts val="1800"/>
              <a:buFont typeface="Times New Roman"/>
              <a:buChar char="•"/>
              <a:defRPr sz="1800"/>
            </a:lvl9pPr>
          </a:lstStyle>
          <a:p>
            <a:endParaRPr/>
          </a:p>
        </p:txBody>
      </p:sp>
      <p:sp>
        <p:nvSpPr>
          <p:cNvPr id="116" name="Google Shape;116;p73"/>
          <p:cNvSpPr txBox="1">
            <a:spLocks noGrp="1"/>
          </p:cNvSpPr>
          <p:nvPr>
            <p:ph type="body" idx="2"/>
          </p:nvPr>
        </p:nvSpPr>
        <p:spPr>
          <a:xfrm>
            <a:off x="4724400" y="1600200"/>
            <a:ext cx="4038600" cy="4267200"/>
          </a:xfrm>
          <a:prstGeom prst="rect">
            <a:avLst/>
          </a:prstGeom>
          <a:noFill/>
          <a:ln>
            <a:noFill/>
          </a:ln>
        </p:spPr>
        <p:txBody>
          <a:bodyPr spcFirstLastPara="1" wrap="square" lIns="92075" tIns="46025" rIns="92075" bIns="46025" anchor="t" anchorCtr="0">
            <a:noAutofit/>
          </a:bodyPr>
          <a:lstStyle>
            <a:lvl1pPr marL="457200" lvl="0" indent="-406400" algn="l">
              <a:spcBef>
                <a:spcPts val="560"/>
              </a:spcBef>
              <a:spcAft>
                <a:spcPts val="0"/>
              </a:spcAft>
              <a:buClr>
                <a:schemeClr val="dk1"/>
              </a:buClr>
              <a:buSzPts val="2800"/>
              <a:buFont typeface="Times New Roman"/>
              <a:buChar char="•"/>
              <a:defRPr sz="2800"/>
            </a:lvl1pPr>
            <a:lvl2pPr marL="914400" lvl="1" indent="-381000" algn="l">
              <a:spcBef>
                <a:spcPts val="480"/>
              </a:spcBef>
              <a:spcAft>
                <a:spcPts val="0"/>
              </a:spcAft>
              <a:buClr>
                <a:schemeClr val="dk1"/>
              </a:buClr>
              <a:buSzPts val="2400"/>
              <a:buFont typeface="Times New Roman"/>
              <a:buChar char="–"/>
              <a:defRPr sz="2400"/>
            </a:lvl2pPr>
            <a:lvl3pPr marL="1371600" lvl="2" indent="-355600" algn="l">
              <a:spcBef>
                <a:spcPts val="400"/>
              </a:spcBef>
              <a:spcAft>
                <a:spcPts val="0"/>
              </a:spcAft>
              <a:buClr>
                <a:schemeClr val="dk1"/>
              </a:buClr>
              <a:buSzPts val="2000"/>
              <a:buFont typeface="Times New Roman"/>
              <a:buChar char="•"/>
              <a:defRPr sz="2000"/>
            </a:lvl3pPr>
            <a:lvl4pPr marL="1828800" lvl="3" indent="-342900" algn="l">
              <a:spcBef>
                <a:spcPts val="360"/>
              </a:spcBef>
              <a:spcAft>
                <a:spcPts val="0"/>
              </a:spcAft>
              <a:buClr>
                <a:schemeClr val="dk1"/>
              </a:buClr>
              <a:buSzPts val="1800"/>
              <a:buFont typeface="Times New Roman"/>
              <a:buChar char="–"/>
              <a:defRPr sz="1800"/>
            </a:lvl4pPr>
            <a:lvl5pPr marL="2286000" lvl="4" indent="-342900" algn="l">
              <a:spcBef>
                <a:spcPts val="360"/>
              </a:spcBef>
              <a:spcAft>
                <a:spcPts val="0"/>
              </a:spcAft>
              <a:buClr>
                <a:schemeClr val="dk1"/>
              </a:buClr>
              <a:buSzPts val="1800"/>
              <a:buFont typeface="Times New Roman"/>
              <a:buChar char="•"/>
              <a:defRPr sz="1800"/>
            </a:lvl5pPr>
            <a:lvl6pPr marL="2743200" lvl="5" indent="-342900" algn="l">
              <a:spcBef>
                <a:spcPts val="360"/>
              </a:spcBef>
              <a:spcAft>
                <a:spcPts val="0"/>
              </a:spcAft>
              <a:buClr>
                <a:schemeClr val="dk1"/>
              </a:buClr>
              <a:buSzPts val="1800"/>
              <a:buFont typeface="Times New Roman"/>
              <a:buChar char="•"/>
              <a:defRPr sz="1800"/>
            </a:lvl6pPr>
            <a:lvl7pPr marL="3200400" lvl="6" indent="-342900" algn="l">
              <a:spcBef>
                <a:spcPts val="360"/>
              </a:spcBef>
              <a:spcAft>
                <a:spcPts val="0"/>
              </a:spcAft>
              <a:buClr>
                <a:schemeClr val="dk1"/>
              </a:buClr>
              <a:buSzPts val="1800"/>
              <a:buFont typeface="Times New Roman"/>
              <a:buChar char="•"/>
              <a:defRPr sz="1800"/>
            </a:lvl7pPr>
            <a:lvl8pPr marL="3657600" lvl="7" indent="-342900" algn="l">
              <a:spcBef>
                <a:spcPts val="360"/>
              </a:spcBef>
              <a:spcAft>
                <a:spcPts val="0"/>
              </a:spcAft>
              <a:buClr>
                <a:schemeClr val="dk1"/>
              </a:buClr>
              <a:buSzPts val="1800"/>
              <a:buFont typeface="Times New Roman"/>
              <a:buChar char="•"/>
              <a:defRPr sz="1800"/>
            </a:lvl8pPr>
            <a:lvl9pPr marL="4114800" lvl="8" indent="-342900" algn="l">
              <a:spcBef>
                <a:spcPts val="360"/>
              </a:spcBef>
              <a:spcAft>
                <a:spcPts val="0"/>
              </a:spcAft>
              <a:buClr>
                <a:schemeClr val="dk1"/>
              </a:buClr>
              <a:buSzPts val="1800"/>
              <a:buFont typeface="Times New Roman"/>
              <a:buChar char="•"/>
              <a:defRPr sz="1800"/>
            </a:lvl9pPr>
          </a:lstStyle>
          <a:p>
            <a:endParaRPr/>
          </a:p>
        </p:txBody>
      </p:sp>
      <p:sp>
        <p:nvSpPr>
          <p:cNvPr id="117" name="Google Shape;117;p73"/>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73"/>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73"/>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0"/>
        <p:cNvGrpSpPr/>
        <p:nvPr/>
      </p:nvGrpSpPr>
      <p:grpSpPr>
        <a:xfrm>
          <a:off x="0" y="0"/>
          <a:ext cx="0" cy="0"/>
          <a:chOff x="0" y="0"/>
          <a:chExt cx="0" cy="0"/>
        </a:xfrm>
      </p:grpSpPr>
      <p:sp>
        <p:nvSpPr>
          <p:cNvPr id="121" name="Google Shape;121;p74"/>
          <p:cNvSpPr txBox="1">
            <a:spLocks noGrp="1"/>
          </p:cNvSpPr>
          <p:nvPr>
            <p:ph type="title"/>
          </p:nvPr>
        </p:nvSpPr>
        <p:spPr>
          <a:xfrm>
            <a:off x="722313" y="4406900"/>
            <a:ext cx="7772400" cy="1362075"/>
          </a:xfrm>
          <a:prstGeom prst="rect">
            <a:avLst/>
          </a:prstGeom>
          <a:noFill/>
          <a:ln>
            <a:noFill/>
          </a:ln>
        </p:spPr>
        <p:txBody>
          <a:bodyPr spcFirstLastPara="1" wrap="square" lIns="92075" tIns="46025" rIns="92075" bIns="46025"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2" name="Google Shape;122;p74"/>
          <p:cNvSpPr txBox="1">
            <a:spLocks noGrp="1"/>
          </p:cNvSpPr>
          <p:nvPr>
            <p:ph type="body" idx="1"/>
          </p:nvPr>
        </p:nvSpPr>
        <p:spPr>
          <a:xfrm>
            <a:off x="722313" y="2906713"/>
            <a:ext cx="7772400" cy="1500187"/>
          </a:xfrm>
          <a:prstGeom prst="rect">
            <a:avLst/>
          </a:prstGeom>
          <a:noFill/>
          <a:ln>
            <a:noFill/>
          </a:ln>
        </p:spPr>
        <p:txBody>
          <a:bodyPr spcFirstLastPara="1" wrap="square" lIns="92075" tIns="46025" rIns="92075" bIns="46025" anchor="b" anchorCtr="0">
            <a:noAutofit/>
          </a:bodyPr>
          <a:lstStyle>
            <a:lvl1pPr marL="457200" lvl="0" indent="-228600" algn="l">
              <a:spcBef>
                <a:spcPts val="400"/>
              </a:spcBef>
              <a:spcAft>
                <a:spcPts val="0"/>
              </a:spcAft>
              <a:buClr>
                <a:schemeClr val="dk1"/>
              </a:buClr>
              <a:buSzPts val="2000"/>
              <a:buFont typeface="Times New Roman"/>
              <a:buNone/>
              <a:defRPr sz="2000"/>
            </a:lvl1pPr>
            <a:lvl2pPr marL="914400" lvl="1" indent="-228600" algn="l">
              <a:spcBef>
                <a:spcPts val="360"/>
              </a:spcBef>
              <a:spcAft>
                <a:spcPts val="0"/>
              </a:spcAft>
              <a:buClr>
                <a:schemeClr val="dk1"/>
              </a:buClr>
              <a:buSzPts val="1800"/>
              <a:buFont typeface="Times New Roman"/>
              <a:buNone/>
              <a:defRPr sz="1800"/>
            </a:lvl2pPr>
            <a:lvl3pPr marL="1371600" lvl="2" indent="-228600" algn="l">
              <a:spcBef>
                <a:spcPts val="320"/>
              </a:spcBef>
              <a:spcAft>
                <a:spcPts val="0"/>
              </a:spcAft>
              <a:buClr>
                <a:schemeClr val="dk1"/>
              </a:buClr>
              <a:buSzPts val="1600"/>
              <a:buFont typeface="Times New Roman"/>
              <a:buNone/>
              <a:defRPr sz="1600"/>
            </a:lvl3pPr>
            <a:lvl4pPr marL="1828800" lvl="3" indent="-228600" algn="l">
              <a:spcBef>
                <a:spcPts val="280"/>
              </a:spcBef>
              <a:spcAft>
                <a:spcPts val="0"/>
              </a:spcAft>
              <a:buClr>
                <a:schemeClr val="dk1"/>
              </a:buClr>
              <a:buSzPts val="1400"/>
              <a:buFont typeface="Times New Roman"/>
              <a:buNone/>
              <a:defRPr sz="1400"/>
            </a:lvl4pPr>
            <a:lvl5pPr marL="2286000" lvl="4" indent="-228600" algn="l">
              <a:spcBef>
                <a:spcPts val="280"/>
              </a:spcBef>
              <a:spcAft>
                <a:spcPts val="0"/>
              </a:spcAft>
              <a:buClr>
                <a:schemeClr val="dk1"/>
              </a:buClr>
              <a:buSzPts val="1400"/>
              <a:buFont typeface="Times New Roman"/>
              <a:buNone/>
              <a:defRPr sz="1400"/>
            </a:lvl5pPr>
            <a:lvl6pPr marL="2743200" lvl="5" indent="-228600" algn="l">
              <a:spcBef>
                <a:spcPts val="280"/>
              </a:spcBef>
              <a:spcAft>
                <a:spcPts val="0"/>
              </a:spcAft>
              <a:buClr>
                <a:schemeClr val="dk1"/>
              </a:buClr>
              <a:buSzPts val="1400"/>
              <a:buFont typeface="Times New Roman"/>
              <a:buNone/>
              <a:defRPr sz="1400"/>
            </a:lvl6pPr>
            <a:lvl7pPr marL="3200400" lvl="6" indent="-228600" algn="l">
              <a:spcBef>
                <a:spcPts val="280"/>
              </a:spcBef>
              <a:spcAft>
                <a:spcPts val="0"/>
              </a:spcAft>
              <a:buClr>
                <a:schemeClr val="dk1"/>
              </a:buClr>
              <a:buSzPts val="1400"/>
              <a:buFont typeface="Times New Roman"/>
              <a:buNone/>
              <a:defRPr sz="1400"/>
            </a:lvl7pPr>
            <a:lvl8pPr marL="3657600" lvl="7" indent="-228600" algn="l">
              <a:spcBef>
                <a:spcPts val="280"/>
              </a:spcBef>
              <a:spcAft>
                <a:spcPts val="0"/>
              </a:spcAft>
              <a:buClr>
                <a:schemeClr val="dk1"/>
              </a:buClr>
              <a:buSzPts val="1400"/>
              <a:buFont typeface="Times New Roman"/>
              <a:buNone/>
              <a:defRPr sz="1400"/>
            </a:lvl8pPr>
            <a:lvl9pPr marL="4114800" lvl="8" indent="-228600" algn="l">
              <a:spcBef>
                <a:spcPts val="280"/>
              </a:spcBef>
              <a:spcAft>
                <a:spcPts val="0"/>
              </a:spcAft>
              <a:buClr>
                <a:schemeClr val="dk1"/>
              </a:buClr>
              <a:buSzPts val="1400"/>
              <a:buFont typeface="Times New Roman"/>
              <a:buNone/>
              <a:defRPr sz="1400"/>
            </a:lvl9pPr>
          </a:lstStyle>
          <a:p>
            <a:endParaRPr/>
          </a:p>
        </p:txBody>
      </p:sp>
      <p:sp>
        <p:nvSpPr>
          <p:cNvPr id="123" name="Google Shape;123;p74"/>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74"/>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74"/>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EXT_OVER_OBJECT">
    <p:spTree>
      <p:nvGrpSpPr>
        <p:cNvPr id="1" name="Shape 134"/>
        <p:cNvGrpSpPr/>
        <p:nvPr/>
      </p:nvGrpSpPr>
      <p:grpSpPr>
        <a:xfrm>
          <a:off x="0" y="0"/>
          <a:ext cx="0" cy="0"/>
          <a:chOff x="0" y="0"/>
          <a:chExt cx="0" cy="0"/>
        </a:xfrm>
      </p:grpSpPr>
      <p:sp>
        <p:nvSpPr>
          <p:cNvPr id="135" name="Google Shape;135;p63"/>
          <p:cNvSpPr txBox="1">
            <a:spLocks noGrp="1"/>
          </p:cNvSpPr>
          <p:nvPr>
            <p:ph type="title"/>
          </p:nvPr>
        </p:nvSpPr>
        <p:spPr>
          <a:xfrm>
            <a:off x="457200" y="277813"/>
            <a:ext cx="8229600" cy="1139825"/>
          </a:xfrm>
          <a:prstGeom prst="rect">
            <a:avLst/>
          </a:prstGeom>
          <a:noFill/>
          <a:ln>
            <a:noFill/>
          </a:ln>
        </p:spPr>
        <p:txBody>
          <a:bodyPr spcFirstLastPara="1" wrap="square" lIns="92075" tIns="46025" rIns="92075" bIns="460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6" name="Google Shape;136;p63"/>
          <p:cNvSpPr txBox="1">
            <a:spLocks noGrp="1"/>
          </p:cNvSpPr>
          <p:nvPr>
            <p:ph type="body" idx="1"/>
          </p:nvPr>
        </p:nvSpPr>
        <p:spPr>
          <a:xfrm>
            <a:off x="457200" y="1600200"/>
            <a:ext cx="8229600" cy="2189163"/>
          </a:xfrm>
          <a:prstGeom prst="rect">
            <a:avLst/>
          </a:prstGeom>
          <a:noFill/>
          <a:ln>
            <a:noFill/>
          </a:ln>
        </p:spPr>
        <p:txBody>
          <a:bodyPr spcFirstLastPara="1" wrap="square" lIns="92075" tIns="46025" rIns="92075" bIns="46025"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63"/>
          <p:cNvSpPr txBox="1">
            <a:spLocks noGrp="1"/>
          </p:cNvSpPr>
          <p:nvPr>
            <p:ph type="body" idx="2"/>
          </p:nvPr>
        </p:nvSpPr>
        <p:spPr>
          <a:xfrm>
            <a:off x="457200" y="3941763"/>
            <a:ext cx="8229600" cy="2189162"/>
          </a:xfrm>
          <a:prstGeom prst="rect">
            <a:avLst/>
          </a:prstGeom>
          <a:noFill/>
          <a:ln>
            <a:noFill/>
          </a:ln>
        </p:spPr>
        <p:txBody>
          <a:bodyPr spcFirstLastPara="1" wrap="square" lIns="92075" tIns="46025" rIns="92075" bIns="46025"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41"/>
        <p:cNvGrpSpPr/>
        <p:nvPr/>
      </p:nvGrpSpPr>
      <p:grpSpPr>
        <a:xfrm>
          <a:off x="0" y="0"/>
          <a:ext cx="0" cy="0"/>
          <a:chOff x="0" y="0"/>
          <a:chExt cx="0" cy="0"/>
        </a:xfrm>
      </p:grpSpPr>
      <p:sp>
        <p:nvSpPr>
          <p:cNvPr id="42" name="Google Shape;42;p60"/>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3" name="Google Shape;43;p60"/>
          <p:cNvSpPr txBox="1">
            <a:spLocks noGrp="1"/>
          </p:cNvSpPr>
          <p:nvPr>
            <p:ph type="body" idx="1"/>
          </p:nvPr>
        </p:nvSpPr>
        <p:spPr>
          <a:xfrm>
            <a:off x="533400" y="1600200"/>
            <a:ext cx="4038600" cy="4267200"/>
          </a:xfrm>
          <a:prstGeom prst="rect">
            <a:avLst/>
          </a:prstGeom>
          <a:noFill/>
          <a:ln>
            <a:noFill/>
          </a:ln>
        </p:spPr>
        <p:txBody>
          <a:bodyPr spcFirstLastPara="1" wrap="square" lIns="92075" tIns="46025" rIns="92075" bIns="46025"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60"/>
          <p:cNvSpPr txBox="1">
            <a:spLocks noGrp="1"/>
          </p:cNvSpPr>
          <p:nvPr>
            <p:ph type="body" idx="2"/>
          </p:nvPr>
        </p:nvSpPr>
        <p:spPr>
          <a:xfrm>
            <a:off x="4724400" y="1600200"/>
            <a:ext cx="4038600" cy="4267200"/>
          </a:xfrm>
          <a:prstGeom prst="rect">
            <a:avLst/>
          </a:prstGeom>
          <a:noFill/>
          <a:ln>
            <a:noFill/>
          </a:ln>
        </p:spPr>
        <p:txBody>
          <a:bodyPr spcFirstLastPara="1" wrap="square" lIns="92075" tIns="46025" rIns="92075" bIns="46025"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60"/>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0"/>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0"/>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8"/>
        <p:cNvGrpSpPr/>
        <p:nvPr/>
      </p:nvGrpSpPr>
      <p:grpSpPr>
        <a:xfrm>
          <a:off x="0" y="0"/>
          <a:ext cx="0" cy="0"/>
          <a:chOff x="0" y="0"/>
          <a:chExt cx="0" cy="0"/>
        </a:xfrm>
      </p:grpSpPr>
      <p:sp>
        <p:nvSpPr>
          <p:cNvPr id="49" name="Google Shape;49;p61"/>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0" name="Google Shape;50;p61"/>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61"/>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61"/>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1"/>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4"/>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4"/>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4"/>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58"/>
        <p:cNvGrpSpPr/>
        <p:nvPr/>
      </p:nvGrpSpPr>
      <p:grpSpPr>
        <a:xfrm>
          <a:off x="0" y="0"/>
          <a:ext cx="0" cy="0"/>
          <a:chOff x="0" y="0"/>
          <a:chExt cx="0" cy="0"/>
        </a:xfrm>
      </p:grpSpPr>
      <p:sp>
        <p:nvSpPr>
          <p:cNvPr id="59" name="Google Shape;59;p65"/>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65"/>
          <p:cNvSpPr txBox="1">
            <a:spLocks noGrp="1"/>
          </p:cNvSpPr>
          <p:nvPr>
            <p:ph type="body" idx="1"/>
          </p:nvPr>
        </p:nvSpPr>
        <p:spPr>
          <a:xfrm>
            <a:off x="533400" y="1600200"/>
            <a:ext cx="4038600" cy="4267200"/>
          </a:xfrm>
          <a:prstGeom prst="rect">
            <a:avLst/>
          </a:prstGeom>
          <a:noFill/>
          <a:ln>
            <a:noFill/>
          </a:ln>
        </p:spPr>
        <p:txBody>
          <a:bodyPr spcFirstLastPara="1" wrap="square" lIns="92075" tIns="46025" rIns="92075" bIns="46025"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65"/>
          <p:cNvSpPr txBox="1">
            <a:spLocks noGrp="1"/>
          </p:cNvSpPr>
          <p:nvPr>
            <p:ph type="body" idx="2"/>
          </p:nvPr>
        </p:nvSpPr>
        <p:spPr>
          <a:xfrm>
            <a:off x="4724400" y="1600200"/>
            <a:ext cx="4038600" cy="2057400"/>
          </a:xfrm>
          <a:prstGeom prst="rect">
            <a:avLst/>
          </a:prstGeom>
          <a:noFill/>
          <a:ln>
            <a:noFill/>
          </a:ln>
        </p:spPr>
        <p:txBody>
          <a:bodyPr spcFirstLastPara="1" wrap="square" lIns="92075" tIns="46025" rIns="92075" bIns="46025"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 name="Google Shape;62;p65"/>
          <p:cNvSpPr txBox="1">
            <a:spLocks noGrp="1"/>
          </p:cNvSpPr>
          <p:nvPr>
            <p:ph type="body" idx="3"/>
          </p:nvPr>
        </p:nvSpPr>
        <p:spPr>
          <a:xfrm>
            <a:off x="4724400" y="3810000"/>
            <a:ext cx="4038600" cy="2057400"/>
          </a:xfrm>
          <a:prstGeom prst="rect">
            <a:avLst/>
          </a:prstGeom>
          <a:noFill/>
          <a:ln>
            <a:noFill/>
          </a:ln>
        </p:spPr>
        <p:txBody>
          <a:bodyPr spcFirstLastPara="1" wrap="square" lIns="92075" tIns="46025" rIns="92075" bIns="46025"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65"/>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5"/>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65"/>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Media Clip" type="txAndMedia">
  <p:cSld name="TEXT_AND_MEDIA">
    <p:spTree>
      <p:nvGrpSpPr>
        <p:cNvPr id="1" name="Shape 66"/>
        <p:cNvGrpSpPr/>
        <p:nvPr/>
      </p:nvGrpSpPr>
      <p:grpSpPr>
        <a:xfrm>
          <a:off x="0" y="0"/>
          <a:ext cx="0" cy="0"/>
          <a:chOff x="0" y="0"/>
          <a:chExt cx="0" cy="0"/>
        </a:xfrm>
      </p:grpSpPr>
      <p:sp>
        <p:nvSpPr>
          <p:cNvPr id="67" name="Google Shape;67;p66"/>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8" name="Google Shape;68;p66"/>
          <p:cNvSpPr txBox="1">
            <a:spLocks noGrp="1"/>
          </p:cNvSpPr>
          <p:nvPr>
            <p:ph type="body" idx="1"/>
          </p:nvPr>
        </p:nvSpPr>
        <p:spPr>
          <a:xfrm>
            <a:off x="533400" y="1600200"/>
            <a:ext cx="4038600" cy="4267200"/>
          </a:xfrm>
          <a:prstGeom prst="rect">
            <a:avLst/>
          </a:prstGeom>
          <a:noFill/>
          <a:ln>
            <a:noFill/>
          </a:ln>
        </p:spPr>
        <p:txBody>
          <a:bodyPr spcFirstLastPara="1" wrap="square" lIns="92075" tIns="46025" rIns="92075" bIns="46025"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66"/>
          <p:cNvSpPr>
            <a:spLocks noGrp="1"/>
          </p:cNvSpPr>
          <p:nvPr>
            <p:ph type="media" idx="2"/>
          </p:nvPr>
        </p:nvSpPr>
        <p:spPr>
          <a:xfrm>
            <a:off x="4724400" y="1600200"/>
            <a:ext cx="4038600" cy="4267200"/>
          </a:xfrm>
          <a:prstGeom prst="rect">
            <a:avLst/>
          </a:prstGeom>
          <a:noFill/>
          <a:ln>
            <a:noFill/>
          </a:ln>
        </p:spPr>
        <p:txBody>
          <a:bodyPr spcFirstLastPara="1" wrap="square" lIns="92075" tIns="46025" rIns="92075" bIns="46025" anchor="t" anchorCtr="0">
            <a:noAutofit/>
          </a:bodyPr>
          <a:lstStyle>
            <a:lvl1pPr marR="0" lvl="0" algn="l" rtl="0">
              <a:spcBef>
                <a:spcPts val="640"/>
              </a:spcBef>
              <a:spcAft>
                <a:spcPts val="0"/>
              </a:spcAft>
              <a:buClr>
                <a:schemeClr val="dk1"/>
              </a:buClr>
              <a:buSzPts val="3200"/>
              <a:buFont typeface="Times New Roman"/>
              <a:buChar char="•"/>
              <a:defRPr sz="3200">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0" name="Google Shape;70;p66"/>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6"/>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66"/>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67"/>
          <p:cNvSpPr txBox="1">
            <a:spLocks noGrp="1"/>
          </p:cNvSpPr>
          <p:nvPr>
            <p:ph type="title"/>
          </p:nvPr>
        </p:nvSpPr>
        <p:spPr>
          <a:xfrm rot="5400000">
            <a:off x="4991100" y="2095500"/>
            <a:ext cx="5486400" cy="2057400"/>
          </a:xfrm>
          <a:prstGeom prst="rect">
            <a:avLst/>
          </a:prstGeom>
          <a:noFill/>
          <a:ln>
            <a:noFill/>
          </a:ln>
        </p:spPr>
        <p:txBody>
          <a:bodyPr spcFirstLastPara="1" wrap="square" lIns="92075" tIns="46025" rIns="92075" bIns="460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5" name="Google Shape;75;p67"/>
          <p:cNvSpPr txBox="1">
            <a:spLocks noGrp="1"/>
          </p:cNvSpPr>
          <p:nvPr>
            <p:ph type="body" idx="1"/>
          </p:nvPr>
        </p:nvSpPr>
        <p:spPr>
          <a:xfrm rot="5400000">
            <a:off x="800100" y="114300"/>
            <a:ext cx="5486400" cy="6019800"/>
          </a:xfrm>
          <a:prstGeom prst="rect">
            <a:avLst/>
          </a:prstGeom>
          <a:noFill/>
          <a:ln>
            <a:noFill/>
          </a:ln>
        </p:spPr>
        <p:txBody>
          <a:bodyPr spcFirstLastPara="1" wrap="square" lIns="92075" tIns="46025" rIns="92075" bIns="46025"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67"/>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7"/>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67"/>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68"/>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1" name="Google Shape;81;p68"/>
          <p:cNvSpPr txBox="1">
            <a:spLocks noGrp="1"/>
          </p:cNvSpPr>
          <p:nvPr>
            <p:ph type="body" idx="1"/>
          </p:nvPr>
        </p:nvSpPr>
        <p:spPr>
          <a:xfrm rot="5400000">
            <a:off x="2514600" y="-381000"/>
            <a:ext cx="4267200" cy="8229600"/>
          </a:xfrm>
          <a:prstGeom prst="rect">
            <a:avLst/>
          </a:prstGeom>
          <a:noFill/>
          <a:ln>
            <a:noFill/>
          </a:ln>
        </p:spPr>
        <p:txBody>
          <a:bodyPr spcFirstLastPara="1" wrap="square" lIns="92075" tIns="46025" rIns="92075" bIns="46025"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68"/>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8"/>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68"/>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69"/>
          <p:cNvSpPr txBox="1">
            <a:spLocks noGrp="1"/>
          </p:cNvSpPr>
          <p:nvPr>
            <p:ph type="title"/>
          </p:nvPr>
        </p:nvSpPr>
        <p:spPr>
          <a:xfrm>
            <a:off x="1792288" y="4800600"/>
            <a:ext cx="5486400" cy="566738"/>
          </a:xfrm>
          <a:prstGeom prst="rect">
            <a:avLst/>
          </a:prstGeom>
          <a:noFill/>
          <a:ln>
            <a:noFill/>
          </a:ln>
        </p:spPr>
        <p:txBody>
          <a:bodyPr spcFirstLastPara="1" wrap="square" lIns="92075" tIns="46025" rIns="92075" bIns="46025"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7" name="Google Shape;87;p69"/>
          <p:cNvSpPr>
            <a:spLocks noGrp="1"/>
          </p:cNvSpPr>
          <p:nvPr>
            <p:ph type="pic" idx="2"/>
          </p:nvPr>
        </p:nvSpPr>
        <p:spPr>
          <a:xfrm>
            <a:off x="1792288" y="612775"/>
            <a:ext cx="5486400" cy="4114800"/>
          </a:xfrm>
          <a:prstGeom prst="rect">
            <a:avLst/>
          </a:prstGeom>
          <a:noFill/>
          <a:ln>
            <a:noFill/>
          </a:ln>
        </p:spPr>
      </p:sp>
      <p:sp>
        <p:nvSpPr>
          <p:cNvPr id="88" name="Google Shape;88;p69"/>
          <p:cNvSpPr txBox="1">
            <a:spLocks noGrp="1"/>
          </p:cNvSpPr>
          <p:nvPr>
            <p:ph type="body" idx="1"/>
          </p:nvPr>
        </p:nvSpPr>
        <p:spPr>
          <a:xfrm>
            <a:off x="1792288" y="5367338"/>
            <a:ext cx="5486400" cy="804862"/>
          </a:xfrm>
          <a:prstGeom prst="rect">
            <a:avLst/>
          </a:prstGeom>
          <a:noFill/>
          <a:ln>
            <a:noFill/>
          </a:ln>
        </p:spPr>
        <p:txBody>
          <a:bodyPr spcFirstLastPara="1" wrap="square" lIns="92075" tIns="46025" rIns="92075" bIns="46025" anchor="t" anchorCtr="0">
            <a:noAutofit/>
          </a:bodyPr>
          <a:lstStyle>
            <a:lvl1pPr marL="457200" lvl="0" indent="-228600" algn="l">
              <a:spcBef>
                <a:spcPts val="280"/>
              </a:spcBef>
              <a:spcAft>
                <a:spcPts val="0"/>
              </a:spcAft>
              <a:buClr>
                <a:schemeClr val="dk1"/>
              </a:buClr>
              <a:buSzPts val="1400"/>
              <a:buFont typeface="Times New Roman"/>
              <a:buNone/>
              <a:defRPr sz="1400"/>
            </a:lvl1pPr>
            <a:lvl2pPr marL="914400" lvl="1" indent="-228600" algn="l">
              <a:spcBef>
                <a:spcPts val="240"/>
              </a:spcBef>
              <a:spcAft>
                <a:spcPts val="0"/>
              </a:spcAft>
              <a:buClr>
                <a:schemeClr val="dk1"/>
              </a:buClr>
              <a:buSzPts val="1200"/>
              <a:buFont typeface="Times New Roman"/>
              <a:buNone/>
              <a:defRPr sz="1200"/>
            </a:lvl2pPr>
            <a:lvl3pPr marL="1371600" lvl="2" indent="-228600" algn="l">
              <a:spcBef>
                <a:spcPts val="200"/>
              </a:spcBef>
              <a:spcAft>
                <a:spcPts val="0"/>
              </a:spcAft>
              <a:buClr>
                <a:schemeClr val="dk1"/>
              </a:buClr>
              <a:buSzPts val="1000"/>
              <a:buFont typeface="Times New Roman"/>
              <a:buNone/>
              <a:defRPr sz="1000"/>
            </a:lvl3pPr>
            <a:lvl4pPr marL="1828800" lvl="3" indent="-228600" algn="l">
              <a:spcBef>
                <a:spcPts val="180"/>
              </a:spcBef>
              <a:spcAft>
                <a:spcPts val="0"/>
              </a:spcAft>
              <a:buClr>
                <a:schemeClr val="dk1"/>
              </a:buClr>
              <a:buSzPts val="900"/>
              <a:buFont typeface="Times New Roman"/>
              <a:buNone/>
              <a:defRPr sz="900"/>
            </a:lvl4pPr>
            <a:lvl5pPr marL="2286000" lvl="4" indent="-228600" algn="l">
              <a:spcBef>
                <a:spcPts val="180"/>
              </a:spcBef>
              <a:spcAft>
                <a:spcPts val="0"/>
              </a:spcAft>
              <a:buClr>
                <a:schemeClr val="dk1"/>
              </a:buClr>
              <a:buSzPts val="900"/>
              <a:buFont typeface="Times New Roman"/>
              <a:buNone/>
              <a:defRPr sz="900"/>
            </a:lvl5pPr>
            <a:lvl6pPr marL="2743200" lvl="5" indent="-228600" algn="l">
              <a:spcBef>
                <a:spcPts val="180"/>
              </a:spcBef>
              <a:spcAft>
                <a:spcPts val="0"/>
              </a:spcAft>
              <a:buClr>
                <a:schemeClr val="dk1"/>
              </a:buClr>
              <a:buSzPts val="900"/>
              <a:buFont typeface="Times New Roman"/>
              <a:buNone/>
              <a:defRPr sz="900"/>
            </a:lvl6pPr>
            <a:lvl7pPr marL="3200400" lvl="6" indent="-228600" algn="l">
              <a:spcBef>
                <a:spcPts val="180"/>
              </a:spcBef>
              <a:spcAft>
                <a:spcPts val="0"/>
              </a:spcAft>
              <a:buClr>
                <a:schemeClr val="dk1"/>
              </a:buClr>
              <a:buSzPts val="900"/>
              <a:buFont typeface="Times New Roman"/>
              <a:buNone/>
              <a:defRPr sz="900"/>
            </a:lvl7pPr>
            <a:lvl8pPr marL="3657600" lvl="7" indent="-228600" algn="l">
              <a:spcBef>
                <a:spcPts val="180"/>
              </a:spcBef>
              <a:spcAft>
                <a:spcPts val="0"/>
              </a:spcAft>
              <a:buClr>
                <a:schemeClr val="dk1"/>
              </a:buClr>
              <a:buSzPts val="900"/>
              <a:buFont typeface="Times New Roman"/>
              <a:buNone/>
              <a:defRPr sz="900"/>
            </a:lvl8pPr>
            <a:lvl9pPr marL="4114800" lvl="8" indent="-228600" algn="l">
              <a:spcBef>
                <a:spcPts val="180"/>
              </a:spcBef>
              <a:spcAft>
                <a:spcPts val="0"/>
              </a:spcAft>
              <a:buClr>
                <a:schemeClr val="dk1"/>
              </a:buClr>
              <a:buSzPts val="900"/>
              <a:buFont typeface="Times New Roman"/>
              <a:buNone/>
              <a:defRPr sz="900"/>
            </a:lvl9pPr>
          </a:lstStyle>
          <a:p>
            <a:endParaRPr/>
          </a:p>
        </p:txBody>
      </p:sp>
      <p:sp>
        <p:nvSpPr>
          <p:cNvPr id="89" name="Google Shape;89;p69"/>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69"/>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69"/>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lvl="0"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lvl="1"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lvl="2"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lvl="3"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lvl="4"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lvl="5"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lvl="6"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lvl="7"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lvl="8" indent="0" algn="l">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 /><Relationship Id="rId13" Type="http://schemas.openxmlformats.org/officeDocument/2006/relationships/slideLayout" Target="../slideLayouts/slideLayout14.xml" /><Relationship Id="rId3" Type="http://schemas.openxmlformats.org/officeDocument/2006/relationships/slideLayout" Target="../slideLayouts/slideLayout4.xml" /><Relationship Id="rId7" Type="http://schemas.openxmlformats.org/officeDocument/2006/relationships/slideLayout" Target="../slideLayouts/slideLayout8.xml" /><Relationship Id="rId12" Type="http://schemas.openxmlformats.org/officeDocument/2006/relationships/slideLayout" Target="../slideLayouts/slideLayout13.xml" /><Relationship Id="rId2" Type="http://schemas.openxmlformats.org/officeDocument/2006/relationships/slideLayout" Target="../slideLayouts/slideLayout3.xml" /><Relationship Id="rId1" Type="http://schemas.openxmlformats.org/officeDocument/2006/relationships/slideLayout" Target="../slideLayouts/slideLayout2.xml" /><Relationship Id="rId6" Type="http://schemas.openxmlformats.org/officeDocument/2006/relationships/slideLayout" Target="../slideLayouts/slideLayout7.xml" /><Relationship Id="rId11" Type="http://schemas.openxmlformats.org/officeDocument/2006/relationships/slideLayout" Target="../slideLayouts/slideLayout12.xml" /><Relationship Id="rId5" Type="http://schemas.openxmlformats.org/officeDocument/2006/relationships/slideLayout" Target="../slideLayouts/slideLayout6.xml" /><Relationship Id="rId15" Type="http://schemas.openxmlformats.org/officeDocument/2006/relationships/image" Target="../media/image1.jpg" /><Relationship Id="rId10" Type="http://schemas.openxmlformats.org/officeDocument/2006/relationships/slideLayout" Target="../slideLayouts/slideLayout11.xml" /><Relationship Id="rId4" Type="http://schemas.openxmlformats.org/officeDocument/2006/relationships/slideLayout" Target="../slideLayouts/slideLayout5.xml" /><Relationship Id="rId9" Type="http://schemas.openxmlformats.org/officeDocument/2006/relationships/slideLayout" Target="../slideLayouts/slideLayout10.xml" /><Relationship Id="rId14" Type="http://schemas.openxmlformats.org/officeDocument/2006/relationships/theme" Target="../theme/theme2.xml" /></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theme" Target="../theme/theme3.xml" /><Relationship Id="rId1" Type="http://schemas.openxmlformats.org/officeDocument/2006/relationships/slideLayout" Target="../slideLayouts/slideLayout15.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7" descr="Sand"/>
          <p:cNvSpPr txBox="1"/>
          <p:nvPr/>
        </p:nvSpPr>
        <p:spPr>
          <a:xfrm>
            <a:off x="0" y="0"/>
            <a:ext cx="9142412" cy="6856412"/>
          </a:xfrm>
          <a:prstGeom prst="rect">
            <a:avLst/>
          </a:prstGeom>
          <a:blipFill rotWithShape="1">
            <a:blip r:embed="rId3">
              <a:alphaModFix/>
            </a:blip>
            <a:tile tx="0" ty="0" sx="100000" sy="100000" flip="none" algn="tl"/>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1" name="Google Shape;11;p57"/>
          <p:cNvGrpSpPr/>
          <p:nvPr/>
        </p:nvGrpSpPr>
        <p:grpSpPr>
          <a:xfrm>
            <a:off x="76200" y="152400"/>
            <a:ext cx="8839200" cy="6629400"/>
            <a:chOff x="48" y="96"/>
            <a:chExt cx="5568" cy="4176"/>
          </a:xfrm>
        </p:grpSpPr>
        <p:sp>
          <p:nvSpPr>
            <p:cNvPr id="12" name="Google Shape;12;p57"/>
            <p:cNvSpPr txBox="1"/>
            <p:nvPr/>
          </p:nvSpPr>
          <p:spPr>
            <a:xfrm>
              <a:off x="48" y="242"/>
              <a:ext cx="5373" cy="4030"/>
            </a:xfrm>
            <a:prstGeom prst="rect">
              <a:avLst/>
            </a:prstGeom>
            <a:solidFill>
              <a:schemeClr val="dk2">
                <a:alpha val="4980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 name="Google Shape;13;p57"/>
            <p:cNvSpPr txBox="1"/>
            <p:nvPr/>
          </p:nvSpPr>
          <p:spPr>
            <a:xfrm>
              <a:off x="243" y="96"/>
              <a:ext cx="5373" cy="4030"/>
            </a:xfrm>
            <a:prstGeom prst="rect">
              <a:avLst/>
            </a:prstGeom>
            <a:solidFill>
              <a:srgbClr val="DEDA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4" name="Google Shape;14;p57"/>
          <p:cNvSpPr txBox="1"/>
          <p:nvPr/>
        </p:nvSpPr>
        <p:spPr>
          <a:xfrm>
            <a:off x="385762" y="152400"/>
            <a:ext cx="0" cy="0"/>
          </a:xfrm>
          <a:prstGeom prst="rect">
            <a:avLst/>
          </a:prstGeom>
          <a:solidFill>
            <a:schemeClr val="accent1"/>
          </a:solid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5" name="Google Shape;15;p57"/>
          <p:cNvGrpSpPr/>
          <p:nvPr/>
        </p:nvGrpSpPr>
        <p:grpSpPr>
          <a:xfrm>
            <a:off x="0" y="0"/>
            <a:ext cx="9142412" cy="6856412"/>
            <a:chOff x="0" y="0"/>
            <a:chExt cx="5759" cy="4319"/>
          </a:xfrm>
        </p:grpSpPr>
        <p:sp>
          <p:nvSpPr>
            <p:cNvPr id="16" name="Google Shape;16;p57" descr="Sand"/>
            <p:cNvSpPr txBox="1"/>
            <p:nvPr/>
          </p:nvSpPr>
          <p:spPr>
            <a:xfrm>
              <a:off x="0" y="0"/>
              <a:ext cx="5759" cy="4319"/>
            </a:xfrm>
            <a:prstGeom prst="rect">
              <a:avLst/>
            </a:prstGeom>
            <a:blipFill rotWithShape="1">
              <a:blip r:embed="rId3">
                <a:alphaModFix/>
              </a:blip>
              <a:tile tx="0" ty="0" sx="100000" sy="100000" flip="none" algn="tl"/>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 name="Google Shape;17;p57"/>
            <p:cNvSpPr txBox="1"/>
            <p:nvPr/>
          </p:nvSpPr>
          <p:spPr>
            <a:xfrm>
              <a:off x="96" y="288"/>
              <a:ext cx="5280" cy="3984"/>
            </a:xfrm>
            <a:prstGeom prst="rect">
              <a:avLst/>
            </a:prstGeom>
            <a:solidFill>
              <a:schemeClr val="dk2">
                <a:alpha val="4980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 name="Google Shape;18;p57"/>
            <p:cNvSpPr txBox="1"/>
            <p:nvPr/>
          </p:nvSpPr>
          <p:spPr>
            <a:xfrm>
              <a:off x="240" y="96"/>
              <a:ext cx="5328" cy="4080"/>
            </a:xfrm>
            <a:prstGeom prst="rect">
              <a:avLst/>
            </a:prstGeom>
            <a:solidFill>
              <a:srgbClr val="DEDA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9" name="Google Shape;19;p57"/>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lvl1pPr marR="0" lvl="0"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9pPr>
          </a:lstStyle>
          <a:p>
            <a:endParaRPr/>
          </a:p>
        </p:txBody>
      </p:sp>
      <p:sp>
        <p:nvSpPr>
          <p:cNvPr id="20" name="Google Shape;20;p57"/>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1" name="Google Shape;21;p57"/>
          <p:cNvSpPr txBox="1">
            <a:spLocks noGrp="1"/>
          </p:cNvSpPr>
          <p:nvPr>
            <p:ph type="dt" idx="10"/>
          </p:nvPr>
        </p:nvSpPr>
        <p:spPr>
          <a:xfrm>
            <a:off x="685800" y="6019800"/>
            <a:ext cx="1905000" cy="457200"/>
          </a:xfrm>
          <a:prstGeom prst="rect">
            <a:avLst/>
          </a:prstGeom>
          <a:noFill/>
          <a:ln>
            <a:noFill/>
          </a:ln>
        </p:spPr>
        <p:txBody>
          <a:bodyPr spcFirstLastPara="1" wrap="square" lIns="92075" tIns="46025" rIns="92075" bIns="46025" anchor="ctr" anchorCtr="0">
            <a:noAutofit/>
          </a:bodyPr>
          <a:lstStyle>
            <a:lvl1pPr marR="0" lvl="0" algn="l" rtl="0">
              <a:lnSpc>
                <a:spcPct val="100000"/>
              </a:lnSpc>
              <a:spcBef>
                <a:spcPts val="0"/>
              </a:spcBef>
              <a:spcAft>
                <a:spcPts val="0"/>
              </a:spcAft>
              <a:buSzPts val="1400"/>
              <a:buNone/>
              <a:defRPr sz="2400" b="0" i="0" u="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2" name="Google Shape;22;p57"/>
          <p:cNvSpPr txBox="1">
            <a:spLocks noGrp="1"/>
          </p:cNvSpPr>
          <p:nvPr>
            <p:ph type="ftr" idx="11"/>
          </p:nvPr>
        </p:nvSpPr>
        <p:spPr>
          <a:xfrm>
            <a:off x="3124200" y="6019800"/>
            <a:ext cx="2895600" cy="457200"/>
          </a:xfrm>
          <a:prstGeom prst="rect">
            <a:avLst/>
          </a:prstGeom>
          <a:noFill/>
          <a:ln>
            <a:noFill/>
          </a:ln>
        </p:spPr>
        <p:txBody>
          <a:bodyPr spcFirstLastPara="1" wrap="square" lIns="92075" tIns="46025" rIns="92075" bIns="46025" anchor="ctr" anchorCtr="0">
            <a:noAutofit/>
          </a:bodyPr>
          <a:lstStyle>
            <a:lvl1pPr marR="0" lvl="0" algn="l" rtl="0">
              <a:lnSpc>
                <a:spcPct val="100000"/>
              </a:lnSpc>
              <a:spcBef>
                <a:spcPts val="0"/>
              </a:spcBef>
              <a:spcAft>
                <a:spcPts val="0"/>
              </a:spcAft>
              <a:buSzPts val="1400"/>
              <a:buNone/>
              <a:defRPr sz="2400" b="0" i="0" u="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3" name="Google Shape;23;p57"/>
          <p:cNvSpPr txBox="1">
            <a:spLocks noGrp="1"/>
          </p:cNvSpPr>
          <p:nvPr>
            <p:ph type="sldNum" idx="12"/>
          </p:nvPr>
        </p:nvSpPr>
        <p:spPr>
          <a:xfrm>
            <a:off x="6553200" y="6019800"/>
            <a:ext cx="1905000" cy="457200"/>
          </a:xfrm>
          <a:prstGeom prst="rect">
            <a:avLst/>
          </a:prstGeom>
          <a:noFill/>
          <a:ln>
            <a:noFill/>
          </a:ln>
        </p:spPr>
        <p:txBody>
          <a:bodyPr spcFirstLastPara="1" wrap="square" lIns="92075" tIns="46025" rIns="92075" bIns="46025" anchor="ctr" anchorCtr="0">
            <a:noAutofit/>
          </a:bodyPr>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Google Shape;31;p59" descr="Sand"/>
          <p:cNvSpPr txBox="1"/>
          <p:nvPr/>
        </p:nvSpPr>
        <p:spPr>
          <a:xfrm>
            <a:off x="0" y="0"/>
            <a:ext cx="9142412" cy="6856412"/>
          </a:xfrm>
          <a:prstGeom prst="rect">
            <a:avLst/>
          </a:prstGeom>
          <a:blipFill rotWithShape="1">
            <a:blip r:embed="rId15">
              <a:alphaModFix/>
            </a:blip>
            <a:tile tx="0" ty="0" sx="100000" sy="100000" flip="none" algn="tl"/>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2" name="Google Shape;32;p59"/>
          <p:cNvGrpSpPr/>
          <p:nvPr/>
        </p:nvGrpSpPr>
        <p:grpSpPr>
          <a:xfrm>
            <a:off x="76200" y="152400"/>
            <a:ext cx="8839200" cy="6629400"/>
            <a:chOff x="48" y="96"/>
            <a:chExt cx="5568" cy="4176"/>
          </a:xfrm>
        </p:grpSpPr>
        <p:sp>
          <p:nvSpPr>
            <p:cNvPr id="33" name="Google Shape;33;p59"/>
            <p:cNvSpPr txBox="1"/>
            <p:nvPr/>
          </p:nvSpPr>
          <p:spPr>
            <a:xfrm>
              <a:off x="48" y="242"/>
              <a:ext cx="5373" cy="4030"/>
            </a:xfrm>
            <a:prstGeom prst="rect">
              <a:avLst/>
            </a:prstGeom>
            <a:solidFill>
              <a:schemeClr val="dk2">
                <a:alpha val="4980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 name="Google Shape;34;p59"/>
            <p:cNvSpPr txBox="1"/>
            <p:nvPr/>
          </p:nvSpPr>
          <p:spPr>
            <a:xfrm>
              <a:off x="243" y="96"/>
              <a:ext cx="5373" cy="4030"/>
            </a:xfrm>
            <a:prstGeom prst="rect">
              <a:avLst/>
            </a:prstGeom>
            <a:solidFill>
              <a:srgbClr val="DEDA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5" name="Google Shape;35;p59"/>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lvl1pPr marR="0" lvl="0"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9pPr>
          </a:lstStyle>
          <a:p>
            <a:endParaRPr/>
          </a:p>
        </p:txBody>
      </p:sp>
      <p:sp>
        <p:nvSpPr>
          <p:cNvPr id="36" name="Google Shape;36;p59"/>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7" name="Google Shape;37;p59"/>
          <p:cNvSpPr txBox="1">
            <a:spLocks noGrp="1"/>
          </p:cNvSpPr>
          <p:nvPr>
            <p:ph type="dt" idx="10"/>
          </p:nvPr>
        </p:nvSpPr>
        <p:spPr>
          <a:xfrm>
            <a:off x="533400" y="5926137"/>
            <a:ext cx="2286000" cy="474662"/>
          </a:xfrm>
          <a:prstGeom prst="rect">
            <a:avLst/>
          </a:prstGeom>
          <a:noFill/>
          <a:ln>
            <a:noFill/>
          </a:ln>
        </p:spPr>
        <p:txBody>
          <a:bodyPr spcFirstLastPara="1" wrap="square" lIns="92075" tIns="46025" rIns="92075" bIns="46025" anchor="ctr" anchorCtr="0">
            <a:noAutofit/>
          </a:bodyPr>
          <a:lstStyle>
            <a:lvl1pPr marR="0" lvl="0" algn="l" rtl="0">
              <a:lnSpc>
                <a:spcPct val="100000"/>
              </a:lnSpc>
              <a:spcBef>
                <a:spcPts val="0"/>
              </a:spcBef>
              <a:spcAft>
                <a:spcPts val="0"/>
              </a:spcAft>
              <a:buSzPts val="1400"/>
              <a:buNone/>
              <a:defRPr sz="2400" b="0" i="0" u="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8" name="Google Shape;38;p59"/>
          <p:cNvSpPr txBox="1">
            <a:spLocks noGrp="1"/>
          </p:cNvSpPr>
          <p:nvPr>
            <p:ph type="ftr" idx="11"/>
          </p:nvPr>
        </p:nvSpPr>
        <p:spPr>
          <a:xfrm>
            <a:off x="2895600" y="5926137"/>
            <a:ext cx="3581400" cy="474662"/>
          </a:xfrm>
          <a:prstGeom prst="rect">
            <a:avLst/>
          </a:prstGeom>
          <a:noFill/>
          <a:ln>
            <a:noFill/>
          </a:ln>
        </p:spPr>
        <p:txBody>
          <a:bodyPr spcFirstLastPara="1" wrap="square" lIns="92075" tIns="46025" rIns="92075" bIns="46025" anchor="ctr" anchorCtr="0">
            <a:noAutofit/>
          </a:bodyPr>
          <a:lstStyle>
            <a:lvl1pPr marR="0" lvl="0" algn="l" rtl="0">
              <a:lnSpc>
                <a:spcPct val="100000"/>
              </a:lnSpc>
              <a:spcBef>
                <a:spcPts val="0"/>
              </a:spcBef>
              <a:spcAft>
                <a:spcPts val="0"/>
              </a:spcAft>
              <a:buSzPts val="1400"/>
              <a:buNone/>
              <a:defRPr sz="2400" b="0" i="0" u="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9" name="Google Shape;39;p59"/>
          <p:cNvSpPr txBox="1">
            <a:spLocks noGrp="1"/>
          </p:cNvSpPr>
          <p:nvPr>
            <p:ph type="sldNum" idx="12"/>
          </p:nvPr>
        </p:nvSpPr>
        <p:spPr>
          <a:xfrm>
            <a:off x="6553200" y="5926137"/>
            <a:ext cx="2209800" cy="474662"/>
          </a:xfrm>
          <a:prstGeom prst="rect">
            <a:avLst/>
          </a:prstGeom>
          <a:noFill/>
          <a:ln>
            <a:noFill/>
          </a:ln>
        </p:spPr>
        <p:txBody>
          <a:bodyPr spcFirstLastPara="1" wrap="square" lIns="92075" tIns="46025" rIns="92075" bIns="46025" anchor="ctr" anchorCtr="0">
            <a:noAutofit/>
          </a:bodyPr>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endParaRPr/>
          </a:p>
        </p:txBody>
      </p:sp>
      <p:sp>
        <p:nvSpPr>
          <p:cNvPr id="40" name="Google Shape;40;p59"/>
          <p:cNvSpPr txBox="1"/>
          <p:nvPr/>
        </p:nvSpPr>
        <p:spPr>
          <a:xfrm>
            <a:off x="385762" y="152400"/>
            <a:ext cx="0" cy="0"/>
          </a:xfrm>
          <a:prstGeom prst="rect">
            <a:avLst/>
          </a:prstGeom>
          <a:solidFill>
            <a:schemeClr val="accent1"/>
          </a:solid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7" name="Google Shape;127;p62" descr="Sand"/>
          <p:cNvSpPr txBox="1"/>
          <p:nvPr/>
        </p:nvSpPr>
        <p:spPr>
          <a:xfrm>
            <a:off x="0" y="0"/>
            <a:ext cx="9142412" cy="6856412"/>
          </a:xfrm>
          <a:prstGeom prst="rect">
            <a:avLst/>
          </a:prstGeom>
          <a:blipFill rotWithShape="1">
            <a:blip r:embed="rId3">
              <a:alphaModFix/>
            </a:blip>
            <a:tile tx="0" ty="0" sx="100000" sy="100000" flip="none" algn="tl"/>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28" name="Google Shape;128;p62"/>
          <p:cNvGrpSpPr/>
          <p:nvPr/>
        </p:nvGrpSpPr>
        <p:grpSpPr>
          <a:xfrm>
            <a:off x="76200" y="152400"/>
            <a:ext cx="8839200" cy="6629400"/>
            <a:chOff x="48" y="96"/>
            <a:chExt cx="5568" cy="4176"/>
          </a:xfrm>
        </p:grpSpPr>
        <p:sp>
          <p:nvSpPr>
            <p:cNvPr id="129" name="Google Shape;129;p62"/>
            <p:cNvSpPr txBox="1"/>
            <p:nvPr/>
          </p:nvSpPr>
          <p:spPr>
            <a:xfrm>
              <a:off x="48" y="242"/>
              <a:ext cx="5373" cy="4030"/>
            </a:xfrm>
            <a:prstGeom prst="rect">
              <a:avLst/>
            </a:prstGeom>
            <a:solidFill>
              <a:schemeClr val="dk2">
                <a:alpha val="4980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0" name="Google Shape;130;p62"/>
            <p:cNvSpPr txBox="1"/>
            <p:nvPr/>
          </p:nvSpPr>
          <p:spPr>
            <a:xfrm>
              <a:off x="243" y="96"/>
              <a:ext cx="5373" cy="4030"/>
            </a:xfrm>
            <a:prstGeom prst="rect">
              <a:avLst/>
            </a:prstGeom>
            <a:solidFill>
              <a:srgbClr val="DEDA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31" name="Google Shape;131;p62"/>
          <p:cNvSpPr txBox="1"/>
          <p:nvPr/>
        </p:nvSpPr>
        <p:spPr>
          <a:xfrm>
            <a:off x="385762" y="152400"/>
            <a:ext cx="0" cy="0"/>
          </a:xfrm>
          <a:prstGeom prst="rect">
            <a:avLst/>
          </a:prstGeom>
          <a:solidFill>
            <a:schemeClr val="accent1"/>
          </a:solid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2" name="Google Shape;132;p62"/>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lvl1pPr marR="0" lvl="0"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rgbClr val="CC6600"/>
                </a:solidFill>
                <a:latin typeface="Times New Roman"/>
                <a:ea typeface="Times New Roman"/>
                <a:cs typeface="Times New Roman"/>
                <a:sym typeface="Times New Roman"/>
              </a:defRPr>
            </a:lvl9pPr>
          </a:lstStyle>
          <a:p>
            <a:endParaRPr/>
          </a:p>
        </p:txBody>
      </p:sp>
      <p:sp>
        <p:nvSpPr>
          <p:cNvPr id="133" name="Google Shape;133;p62"/>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0.jpg" /><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NsBaPtemAjs" TargetMode="External" /><Relationship Id="rId2" Type="http://schemas.openxmlformats.org/officeDocument/2006/relationships/notesSlide" Target="../notesSlides/notesSlide13.xml"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3" Type="http://schemas.openxmlformats.org/officeDocument/2006/relationships/image" Target="../media/image11.jpg" /><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b2ctEsGEpe0" TargetMode="External"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7.xml" /><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8.xml" /><Relationship Id="rId1" Type="http://schemas.openxmlformats.org/officeDocument/2006/relationships/slideLayout" Target="../slideLayouts/slideLayout4.xml" /></Relationships>
</file>

<file path=ppt/slides/_rels/slide1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9.xml" /><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2.xml" /><Relationship Id="rId4" Type="http://schemas.openxmlformats.org/officeDocument/2006/relationships/image" Target="../media/image3.jpg" /></Relationships>
</file>

<file path=ppt/slides/_rels/slide20.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notesSlide" Target="../notesSlides/notesSlide24.xml" /><Relationship Id="rId1" Type="http://schemas.openxmlformats.org/officeDocument/2006/relationships/slideLayout" Target="../slideLayouts/slideLayout15.xml" /></Relationships>
</file>

<file path=ppt/slides/_rels/slide25.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25.xml" /><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26.xml" /><Relationship Id="rId1" Type="http://schemas.openxmlformats.org/officeDocument/2006/relationships/slideLayout" Target="../slideLayouts/slideLayout5.xml" /><Relationship Id="rId5" Type="http://schemas.openxmlformats.org/officeDocument/2006/relationships/image" Target="../media/image21.png" /><Relationship Id="rId4" Type="http://schemas.openxmlformats.org/officeDocument/2006/relationships/image" Target="../media/image20.png"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3.xml" /></Relationships>
</file>

<file path=ppt/slides/_rels/slide2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28.xml" /><Relationship Id="rId1" Type="http://schemas.openxmlformats.org/officeDocument/2006/relationships/slideLayout" Target="../slideLayouts/slideLayout3.xml" /></Relationships>
</file>

<file path=ppt/slides/_rels/slide2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29.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30.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30.xml"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31.xml"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32.xml" /><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33.xml"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34.xml"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35.xml" /><Relationship Id="rId1" Type="http://schemas.openxmlformats.org/officeDocument/2006/relationships/slideLayout" Target="../slideLayouts/slideLayout3.xml" /></Relationships>
</file>

<file path=ppt/slides/_rels/slide36.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36.xml" /><Relationship Id="rId1" Type="http://schemas.openxmlformats.org/officeDocument/2006/relationships/slideLayout" Target="../slideLayouts/slideLayout3.xml" /><Relationship Id="rId4" Type="http://schemas.openxmlformats.org/officeDocument/2006/relationships/image" Target="../media/image31.png" /></Relationships>
</file>

<file path=ppt/slides/_rels/slide37.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37.xml" /><Relationship Id="rId1" Type="http://schemas.openxmlformats.org/officeDocument/2006/relationships/slideLayout" Target="../slideLayouts/slideLayout3.xml" /></Relationships>
</file>

<file path=ppt/slides/_rels/slide38.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38.xml" /><Relationship Id="rId1" Type="http://schemas.openxmlformats.org/officeDocument/2006/relationships/slideLayout" Target="../slideLayouts/slideLayout3.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3" Type="http://schemas.openxmlformats.org/officeDocument/2006/relationships/image" Target="../media/image5.jp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 /><Relationship Id="rId1" Type="http://schemas.openxmlformats.org/officeDocument/2006/relationships/slideLayout" Target="../slideLayouts/slideLayout3.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3.xml" /></Relationships>
</file>

<file path=ppt/slides/_rels/slide42.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 /><Relationship Id="rId1" Type="http://schemas.openxmlformats.org/officeDocument/2006/relationships/slideLayout" Target="../slideLayouts/slideLayout3.xml" /></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 /><Relationship Id="rId1" Type="http://schemas.openxmlformats.org/officeDocument/2006/relationships/slideLayout" Target="../slideLayouts/slideLayout3.xml"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3.xml" /></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3.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3.xml" /></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3" Type="http://schemas.openxmlformats.org/officeDocument/2006/relationships/image" Target="../media/image35.jpg" /><Relationship Id="rId2" Type="http://schemas.openxmlformats.org/officeDocument/2006/relationships/notesSlide" Target="../notesSlides/notesSlide50.xml" /><Relationship Id="rId1" Type="http://schemas.openxmlformats.org/officeDocument/2006/relationships/slideLayout" Target="../slideLayouts/slideLayout3.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3.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3.xml" /></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016/j.jksuci.2012.10.003" TargetMode="External" /><Relationship Id="rId2" Type="http://schemas.openxmlformats.org/officeDocument/2006/relationships/notesSlide" Target="../notesSlides/notesSlide54.xml"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3" Type="http://schemas.openxmlformats.org/officeDocument/2006/relationships/image" Target="../media/image36.jpg" /><Relationship Id="rId2" Type="http://schemas.openxmlformats.org/officeDocument/2006/relationships/notesSlide" Target="../notesSlides/notesSlide55.xml" /><Relationship Id="rId1" Type="http://schemas.openxmlformats.org/officeDocument/2006/relationships/slideLayout" Target="../slideLayouts/slideLayout3.xml" /><Relationship Id="rId4" Type="http://schemas.openxmlformats.org/officeDocument/2006/relationships/image" Target="../media/image37.jpg" /></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5.xml"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ctrTitle"/>
          </p:nvPr>
        </p:nvSpPr>
        <p:spPr>
          <a:xfrm>
            <a:off x="685800" y="1066800"/>
            <a:ext cx="7772400" cy="6096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000"/>
              <a:buFont typeface="Times New Roman"/>
              <a:buNone/>
            </a:pPr>
            <a:r>
              <a:rPr lang="en-US" sz="4000" b="1" i="0" u="none">
                <a:solidFill>
                  <a:srgbClr val="CC6600"/>
                </a:solidFill>
                <a:latin typeface="Times New Roman"/>
                <a:ea typeface="Times New Roman"/>
                <a:cs typeface="Times New Roman"/>
                <a:sym typeface="Times New Roman"/>
              </a:rPr>
              <a:t>Unit 4- NEUROBIOLOGY </a:t>
            </a:r>
            <a:endParaRPr/>
          </a:p>
        </p:txBody>
      </p:sp>
      <p:sp>
        <p:nvSpPr>
          <p:cNvPr id="144" name="Google Shape;144;p1"/>
          <p:cNvSpPr txBox="1">
            <a:spLocks noGrp="1"/>
          </p:cNvSpPr>
          <p:nvPr>
            <p:ph type="subTitle" idx="1"/>
          </p:nvPr>
        </p:nvSpPr>
        <p:spPr>
          <a:xfrm>
            <a:off x="609600" y="1981200"/>
            <a:ext cx="7772400" cy="4191000"/>
          </a:xfrm>
          <a:prstGeom prst="rect">
            <a:avLst/>
          </a:prstGeom>
          <a:noFill/>
          <a:ln>
            <a:noFill/>
          </a:ln>
        </p:spPr>
        <p:txBody>
          <a:bodyPr spcFirstLastPara="1" wrap="square" lIns="92075" tIns="46025" rIns="92075" bIns="46025" anchor="t" anchorCtr="0">
            <a:noAutofit/>
          </a:bodyPr>
          <a:lstStyle/>
          <a:p>
            <a:pPr marL="0" lvl="0" indent="-177800" algn="l" rtl="0">
              <a:lnSpc>
                <a:spcPct val="80000"/>
              </a:lnSpc>
              <a:spcBef>
                <a:spcPts val="0"/>
              </a:spcBef>
              <a:spcAft>
                <a:spcPts val="0"/>
              </a:spcAft>
              <a:buClr>
                <a:schemeClr val="dk1"/>
              </a:buClr>
              <a:buSzPts val="2800"/>
              <a:buFont typeface="Noto Sans Symbols"/>
              <a:buChar char="▪"/>
            </a:pPr>
            <a:r>
              <a:rPr lang="en-US" sz="2800" b="0" i="0" u="none">
                <a:solidFill>
                  <a:schemeClr val="dk1"/>
                </a:solidFill>
                <a:latin typeface="Times New Roman"/>
                <a:ea typeface="Times New Roman"/>
                <a:cs typeface="Times New Roman"/>
                <a:sym typeface="Times New Roman"/>
              </a:rPr>
              <a:t>Basic of Neurons </a:t>
            </a:r>
            <a:endParaRPr/>
          </a:p>
          <a:p>
            <a:pPr marL="0" lvl="0" indent="-177800" algn="l" rtl="0">
              <a:lnSpc>
                <a:spcPct val="80000"/>
              </a:lnSpc>
              <a:spcBef>
                <a:spcPts val="560"/>
              </a:spcBef>
              <a:spcAft>
                <a:spcPts val="0"/>
              </a:spcAft>
              <a:buClr>
                <a:schemeClr val="dk1"/>
              </a:buClr>
              <a:buSzPts val="2800"/>
              <a:buFont typeface="Noto Sans Symbols"/>
              <a:buChar char="▪"/>
            </a:pPr>
            <a:r>
              <a:rPr lang="en-US" sz="2800" b="0" i="0" u="none">
                <a:solidFill>
                  <a:schemeClr val="dk1"/>
                </a:solidFill>
                <a:latin typeface="Times New Roman"/>
                <a:ea typeface="Times New Roman"/>
                <a:cs typeface="Times New Roman"/>
                <a:sym typeface="Times New Roman"/>
              </a:rPr>
              <a:t>glial cells </a:t>
            </a:r>
            <a:endParaRPr/>
          </a:p>
          <a:p>
            <a:pPr marL="0" lvl="0" indent="-177800" algn="l" rtl="0">
              <a:lnSpc>
                <a:spcPct val="80000"/>
              </a:lnSpc>
              <a:spcBef>
                <a:spcPts val="560"/>
              </a:spcBef>
              <a:spcAft>
                <a:spcPts val="0"/>
              </a:spcAft>
              <a:buClr>
                <a:schemeClr val="dk1"/>
              </a:buClr>
              <a:buSzPts val="2800"/>
              <a:buFont typeface="Noto Sans Symbols"/>
              <a:buChar char="▪"/>
            </a:pPr>
            <a:r>
              <a:rPr lang="en-US" sz="2800" b="0" i="0" u="none">
                <a:solidFill>
                  <a:schemeClr val="dk1"/>
                </a:solidFill>
                <a:latin typeface="Times New Roman"/>
                <a:ea typeface="Times New Roman"/>
                <a:cs typeface="Times New Roman"/>
                <a:sym typeface="Times New Roman"/>
              </a:rPr>
              <a:t>Brain and its parts</a:t>
            </a:r>
            <a:endParaRPr/>
          </a:p>
          <a:p>
            <a:pPr marL="0" lvl="0" indent="-177800" algn="l" rtl="0">
              <a:lnSpc>
                <a:spcPct val="80000"/>
              </a:lnSpc>
              <a:spcBef>
                <a:spcPts val="560"/>
              </a:spcBef>
              <a:spcAft>
                <a:spcPts val="0"/>
              </a:spcAft>
              <a:buClr>
                <a:schemeClr val="dk1"/>
              </a:buClr>
              <a:buSzPts val="2800"/>
              <a:buFont typeface="Noto Sans Symbols"/>
              <a:buChar char="▪"/>
            </a:pPr>
            <a:r>
              <a:rPr lang="en-US" sz="2800" b="0" i="0" u="none">
                <a:solidFill>
                  <a:schemeClr val="dk1"/>
                </a:solidFill>
                <a:latin typeface="Times New Roman"/>
                <a:ea typeface="Times New Roman"/>
                <a:cs typeface="Times New Roman"/>
                <a:sym typeface="Times New Roman"/>
              </a:rPr>
              <a:t>Artificial neural networks,-concepts, and differences with biological neural networks</a:t>
            </a:r>
            <a:endParaRPr/>
          </a:p>
          <a:p>
            <a:pPr marL="0" lvl="0" indent="-177800" algn="l" rtl="0">
              <a:lnSpc>
                <a:spcPct val="80000"/>
              </a:lnSpc>
              <a:spcBef>
                <a:spcPts val="560"/>
              </a:spcBef>
              <a:spcAft>
                <a:spcPts val="0"/>
              </a:spcAft>
              <a:buClr>
                <a:schemeClr val="dk1"/>
              </a:buClr>
              <a:buSzPts val="2800"/>
              <a:buFont typeface="Noto Sans Symbols"/>
              <a:buChar char="▪"/>
            </a:pPr>
            <a:r>
              <a:rPr lang="en-US" sz="2800" b="0" i="0" u="none">
                <a:solidFill>
                  <a:schemeClr val="dk1"/>
                </a:solidFill>
                <a:latin typeface="Times New Roman"/>
                <a:ea typeface="Times New Roman"/>
                <a:cs typeface="Times New Roman"/>
                <a:sym typeface="Times New Roman"/>
              </a:rPr>
              <a:t>uses of ANN </a:t>
            </a:r>
            <a:endParaRPr/>
          </a:p>
          <a:p>
            <a:pPr marL="0" lvl="0" indent="-177800" algn="l" rtl="0">
              <a:lnSpc>
                <a:spcPct val="80000"/>
              </a:lnSpc>
              <a:spcBef>
                <a:spcPts val="560"/>
              </a:spcBef>
              <a:spcAft>
                <a:spcPts val="0"/>
              </a:spcAft>
              <a:buClr>
                <a:schemeClr val="dk1"/>
              </a:buClr>
              <a:buSzPts val="2800"/>
              <a:buFont typeface="Noto Sans Symbols"/>
              <a:buChar char="▪"/>
            </a:pPr>
            <a:r>
              <a:rPr lang="en-US" sz="2800" b="0" i="0" u="none">
                <a:solidFill>
                  <a:schemeClr val="dk1"/>
                </a:solidFill>
                <a:latin typeface="Times New Roman"/>
                <a:ea typeface="Times New Roman"/>
                <a:cs typeface="Times New Roman"/>
                <a:sym typeface="Times New Roman"/>
              </a:rPr>
              <a:t>machine learning</a:t>
            </a:r>
            <a:endParaRPr/>
          </a:p>
          <a:p>
            <a:pPr marL="0" lvl="0" indent="-177800" algn="l" rtl="0">
              <a:lnSpc>
                <a:spcPct val="80000"/>
              </a:lnSpc>
              <a:spcBef>
                <a:spcPts val="560"/>
              </a:spcBef>
              <a:spcAft>
                <a:spcPts val="0"/>
              </a:spcAft>
              <a:buClr>
                <a:schemeClr val="dk1"/>
              </a:buClr>
              <a:buSzPts val="2800"/>
              <a:buFont typeface="Noto Sans Symbols"/>
              <a:buChar char="▪"/>
            </a:pPr>
            <a:r>
              <a:rPr lang="en-US" sz="2800" b="0" i="0" u="none">
                <a:solidFill>
                  <a:schemeClr val="dk1"/>
                </a:solidFill>
                <a:latin typeface="Times New Roman"/>
                <a:ea typeface="Times New Roman"/>
                <a:cs typeface="Times New Roman"/>
                <a:sym typeface="Times New Roman"/>
              </a:rPr>
              <a:t>data mining in biology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txBox="1">
            <a:spLocks noGrp="1"/>
          </p:cNvSpPr>
          <p:nvPr>
            <p:ph type="title"/>
          </p:nvPr>
        </p:nvSpPr>
        <p:spPr>
          <a:xfrm>
            <a:off x="457200" y="277812"/>
            <a:ext cx="8229600" cy="7127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000"/>
              <a:buFont typeface="Times New Roman"/>
              <a:buNone/>
            </a:pPr>
            <a:r>
              <a:rPr lang="en-US" sz="4000" b="0" i="0" u="none">
                <a:solidFill>
                  <a:srgbClr val="CC6600"/>
                </a:solidFill>
                <a:latin typeface="Times New Roman"/>
                <a:ea typeface="Times New Roman"/>
                <a:cs typeface="Times New Roman"/>
                <a:sym typeface="Times New Roman"/>
              </a:rPr>
              <a:t>Action Potential </a:t>
            </a:r>
            <a:endParaRPr/>
          </a:p>
        </p:txBody>
      </p:sp>
      <p:sp>
        <p:nvSpPr>
          <p:cNvPr id="207" name="Google Shape;207;p10"/>
          <p:cNvSpPr txBox="1">
            <a:spLocks noGrp="1"/>
          </p:cNvSpPr>
          <p:nvPr>
            <p:ph type="body" idx="1"/>
          </p:nvPr>
        </p:nvSpPr>
        <p:spPr>
          <a:xfrm>
            <a:off x="457200" y="1219200"/>
            <a:ext cx="4038600" cy="5410200"/>
          </a:xfrm>
          <a:prstGeom prst="rect">
            <a:avLst/>
          </a:prstGeom>
          <a:noFill/>
          <a:ln>
            <a:noFill/>
          </a:ln>
        </p:spPr>
        <p:txBody>
          <a:bodyPr spcFirstLastPara="1" wrap="square" lIns="92075" tIns="46025" rIns="92075" bIns="46025" anchor="t" anchorCtr="0">
            <a:noAutofit/>
          </a:bodyPr>
          <a:lstStyle/>
          <a:p>
            <a:pPr marL="342900" lvl="0" indent="-342900" algn="l" rtl="0">
              <a:lnSpc>
                <a:spcPct val="8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A neuron receives input from other neurons (typically many thousands).  All the input signals are integrated.  Once input exceeds a critical level, the neuron discharges a </a:t>
            </a:r>
            <a:r>
              <a:rPr lang="en-US" sz="2400" b="1" i="0" u="none">
                <a:solidFill>
                  <a:schemeClr val="dk1"/>
                </a:solidFill>
                <a:latin typeface="Times New Roman"/>
                <a:ea typeface="Times New Roman"/>
                <a:cs typeface="Times New Roman"/>
                <a:sym typeface="Times New Roman"/>
              </a:rPr>
              <a:t>spike</a:t>
            </a:r>
            <a:r>
              <a:rPr lang="en-US" sz="2400" b="0" i="0" u="none">
                <a:solidFill>
                  <a:schemeClr val="dk1"/>
                </a:solidFill>
                <a:latin typeface="Times New Roman"/>
                <a:ea typeface="Times New Roman"/>
                <a:cs typeface="Times New Roman"/>
                <a:sym typeface="Times New Roman"/>
              </a:rPr>
              <a:t> - an electrical pulse that travels from the body, down the axon, to the next neuron(s) (or other receptors).  This spiking event is also called </a:t>
            </a:r>
            <a:r>
              <a:rPr lang="en-US" sz="2400" b="1" i="0" u="none">
                <a:solidFill>
                  <a:schemeClr val="dk1"/>
                </a:solidFill>
                <a:latin typeface="Times New Roman"/>
                <a:ea typeface="Times New Roman"/>
                <a:cs typeface="Times New Roman"/>
                <a:sym typeface="Times New Roman"/>
              </a:rPr>
              <a:t>depolarization</a:t>
            </a:r>
            <a:r>
              <a:rPr lang="en-US" sz="2400" b="0" i="0" u="none">
                <a:solidFill>
                  <a:schemeClr val="dk1"/>
                </a:solidFill>
                <a:latin typeface="Times New Roman"/>
                <a:ea typeface="Times New Roman"/>
                <a:cs typeface="Times New Roman"/>
                <a:sym typeface="Times New Roman"/>
              </a:rPr>
              <a:t>, and is followed by a </a:t>
            </a:r>
            <a:r>
              <a:rPr lang="en-US" sz="2400" b="1" i="0" u="none">
                <a:solidFill>
                  <a:schemeClr val="dk1"/>
                </a:solidFill>
                <a:latin typeface="Times New Roman"/>
                <a:ea typeface="Times New Roman"/>
                <a:cs typeface="Times New Roman"/>
                <a:sym typeface="Times New Roman"/>
              </a:rPr>
              <a:t>refractory period</a:t>
            </a:r>
            <a:r>
              <a:rPr lang="en-US" sz="2400" b="0" i="0" u="none">
                <a:solidFill>
                  <a:schemeClr val="dk1"/>
                </a:solidFill>
                <a:latin typeface="Times New Roman"/>
                <a:ea typeface="Times New Roman"/>
                <a:cs typeface="Times New Roman"/>
                <a:sym typeface="Times New Roman"/>
              </a:rPr>
              <a:t>, during which the neuron is unable to fire. </a:t>
            </a:r>
            <a:endParaRPr/>
          </a:p>
        </p:txBody>
      </p:sp>
      <p:pic>
        <p:nvPicPr>
          <p:cNvPr id="208" name="Google Shape;208;p10" descr="a neuron"/>
          <p:cNvPicPr preferRelativeResize="0">
            <a:picLocks noGrp="1"/>
          </p:cNvPicPr>
          <p:nvPr>
            <p:ph type="body" idx="1"/>
          </p:nvPr>
        </p:nvPicPr>
        <p:blipFill rotWithShape="1">
          <a:blip r:embed="rId3">
            <a:alphaModFix/>
          </a:blip>
          <a:srcRect t="9524" b="4762"/>
          <a:stretch/>
        </p:blipFill>
        <p:spPr>
          <a:xfrm>
            <a:off x="4572000" y="1752600"/>
            <a:ext cx="4191000" cy="3810000"/>
          </a:xfrm>
          <a:prstGeom prst="rect">
            <a:avLst/>
          </a:prstGeom>
          <a:noFill/>
          <a:ln>
            <a:noFill/>
          </a:ln>
        </p:spPr>
      </p:pic>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1"/>
          <p:cNvSpPr txBox="1">
            <a:spLocks noGrp="1"/>
          </p:cNvSpPr>
          <p:nvPr>
            <p:ph type="title"/>
          </p:nvPr>
        </p:nvSpPr>
        <p:spPr>
          <a:xfrm>
            <a:off x="457200" y="0"/>
            <a:ext cx="8229600" cy="4841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000"/>
              <a:buFont typeface="Times New Roman"/>
              <a:buNone/>
            </a:pPr>
            <a:r>
              <a:rPr lang="en-US" sz="4000" b="0" i="0" u="none">
                <a:solidFill>
                  <a:srgbClr val="CC6600"/>
                </a:solidFill>
                <a:latin typeface="Times New Roman"/>
                <a:ea typeface="Times New Roman"/>
                <a:cs typeface="Times New Roman"/>
                <a:sym typeface="Times New Roman"/>
              </a:rPr>
              <a:t>Synapse</a:t>
            </a:r>
            <a:endParaRPr/>
          </a:p>
        </p:txBody>
      </p:sp>
      <p:sp>
        <p:nvSpPr>
          <p:cNvPr id="214" name="Google Shape;214;p11"/>
          <p:cNvSpPr txBox="1">
            <a:spLocks noGrp="1"/>
          </p:cNvSpPr>
          <p:nvPr>
            <p:ph type="body" idx="1"/>
          </p:nvPr>
        </p:nvSpPr>
        <p:spPr>
          <a:xfrm>
            <a:off x="457200" y="762000"/>
            <a:ext cx="4038600" cy="6096000"/>
          </a:xfrm>
          <a:prstGeom prst="rect">
            <a:avLst/>
          </a:prstGeom>
          <a:noFill/>
          <a:ln>
            <a:noFill/>
          </a:ln>
        </p:spPr>
        <p:txBody>
          <a:bodyPr spcFirstLastPara="1" wrap="square" lIns="92075" tIns="46025" rIns="92075" bIns="46025" anchor="t" anchorCtr="0">
            <a:noAutofit/>
          </a:bodyPr>
          <a:lstStyle/>
          <a:p>
            <a:pPr marL="342900" lvl="0" indent="-342900" algn="l" rtl="0">
              <a:lnSpc>
                <a:spcPct val="80000"/>
              </a:lnSpc>
              <a:spcBef>
                <a:spcPts val="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The axon endings (Output Zone) almost touch the dendrites or cell body of the next neuron.  </a:t>
            </a:r>
            <a:endParaRPr/>
          </a:p>
          <a:p>
            <a:pPr marL="342900" lvl="0" indent="-215900" algn="l" rtl="0">
              <a:lnSpc>
                <a:spcPct val="80000"/>
              </a:lnSpc>
              <a:spcBef>
                <a:spcPts val="400"/>
              </a:spcBef>
              <a:spcAft>
                <a:spcPts val="0"/>
              </a:spcAft>
              <a:buClr>
                <a:schemeClr val="dk1"/>
              </a:buClr>
              <a:buSzPts val="2000"/>
              <a:buFont typeface="Times New Roman"/>
              <a:buNone/>
            </a:pPr>
            <a:endParaRPr sz="2000" b="1" i="0" u="none">
              <a:solidFill>
                <a:schemeClr val="dk1"/>
              </a:solidFill>
              <a:latin typeface="Times New Roman"/>
              <a:ea typeface="Times New Roman"/>
              <a:cs typeface="Times New Roman"/>
              <a:sym typeface="Times New Roman"/>
            </a:endParaRPr>
          </a:p>
          <a:p>
            <a:pPr marL="342900" lvl="0" indent="-342900" algn="l"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Transmission of an electrical signal from one neuron to the next is effected by neurotransmitters, chemicals which are released from the first neuron and which bind to receptors in the second.  This link is called a synapse.  </a:t>
            </a:r>
            <a:endParaRPr/>
          </a:p>
          <a:p>
            <a:pPr marL="342900" lvl="0" indent="-215900" algn="l" rtl="0">
              <a:lnSpc>
                <a:spcPct val="80000"/>
              </a:lnSpc>
              <a:spcBef>
                <a:spcPts val="400"/>
              </a:spcBef>
              <a:spcAft>
                <a:spcPts val="0"/>
              </a:spcAft>
              <a:buClr>
                <a:schemeClr val="dk1"/>
              </a:buClr>
              <a:buSzPts val="2000"/>
              <a:buFont typeface="Times New Roman"/>
              <a:buNone/>
            </a:pPr>
            <a:endParaRPr sz="2000" b="1" i="0" u="none">
              <a:solidFill>
                <a:schemeClr val="dk1"/>
              </a:solidFill>
              <a:latin typeface="Times New Roman"/>
              <a:ea typeface="Times New Roman"/>
              <a:cs typeface="Times New Roman"/>
              <a:sym typeface="Times New Roman"/>
            </a:endParaRPr>
          </a:p>
          <a:p>
            <a:pPr marL="342900" lvl="0" indent="-342900" algn="l"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The extent to which the signal from one neuron is passed on to the next depends on many factors, e.g. the amount of neurotransmitter available, the number and arrangement of receptors, amount of neurotransmitter reabsorbed, etc. </a:t>
            </a:r>
            <a:endParaRPr/>
          </a:p>
          <a:p>
            <a:pPr marL="342900" lvl="0" indent="-215900" algn="l" rtl="0">
              <a:spcBef>
                <a:spcPts val="400"/>
              </a:spcBef>
              <a:spcAft>
                <a:spcPts val="0"/>
              </a:spcAft>
              <a:buClr>
                <a:schemeClr val="dk1"/>
              </a:buClr>
              <a:buSzPts val="2000"/>
              <a:buFont typeface="Times New Roman"/>
              <a:buNone/>
            </a:pPr>
            <a:endParaRPr sz="2000" b="1" i="0" u="none">
              <a:solidFill>
                <a:schemeClr val="dk1"/>
              </a:solidFill>
              <a:latin typeface="Times New Roman"/>
              <a:ea typeface="Times New Roman"/>
              <a:cs typeface="Times New Roman"/>
              <a:sym typeface="Times New Roman"/>
            </a:endParaRPr>
          </a:p>
        </p:txBody>
      </p:sp>
      <p:sp>
        <p:nvSpPr>
          <p:cNvPr id="215" name="Google Shape;215;p11"/>
          <p:cNvSpPr txBox="1">
            <a:spLocks noGrp="1"/>
          </p:cNvSpPr>
          <p:nvPr>
            <p:ph type="body" idx="1"/>
          </p:nvPr>
        </p:nvSpPr>
        <p:spPr>
          <a:xfrm>
            <a:off x="4724400" y="1600200"/>
            <a:ext cx="4038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sp>
        <p:nvSpPr>
          <p:cNvPr id="216" name="Google Shape;216;p11"/>
          <p:cNvSpPr txBox="1"/>
          <p:nvPr/>
        </p:nvSpPr>
        <p:spPr>
          <a:xfrm>
            <a:off x="6781800" y="2133600"/>
            <a:ext cx="1981200" cy="244475"/>
          </a:xfrm>
          <a:prstGeom prst="rect">
            <a:avLst/>
          </a:prstGeom>
          <a:solidFill>
            <a:schemeClr val="dk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600"/>
              <a:buFont typeface="Arial"/>
              <a:buNone/>
            </a:pPr>
            <a:r>
              <a:rPr lang="en-US" sz="1600" b="1" i="0" u="none">
                <a:solidFill>
                  <a:schemeClr val="lt1"/>
                </a:solidFill>
                <a:latin typeface="Arial"/>
                <a:ea typeface="Arial"/>
                <a:cs typeface="Arial"/>
                <a:sym typeface="Arial"/>
              </a:rPr>
              <a:t>neurotransmitter</a:t>
            </a:r>
            <a:endParaRPr/>
          </a:p>
        </p:txBody>
      </p:sp>
      <p:grpSp>
        <p:nvGrpSpPr>
          <p:cNvPr id="217" name="Google Shape;217;p11"/>
          <p:cNvGrpSpPr/>
          <p:nvPr/>
        </p:nvGrpSpPr>
        <p:grpSpPr>
          <a:xfrm>
            <a:off x="4443412" y="1063625"/>
            <a:ext cx="4495800" cy="5337175"/>
            <a:chOff x="2700" y="1800"/>
            <a:chExt cx="7500" cy="5400"/>
          </a:xfrm>
        </p:grpSpPr>
        <p:sp>
          <p:nvSpPr>
            <p:cNvPr id="218" name="Google Shape;218;p11"/>
            <p:cNvSpPr txBox="1"/>
            <p:nvPr/>
          </p:nvSpPr>
          <p:spPr>
            <a:xfrm>
              <a:off x="6480" y="6840"/>
              <a:ext cx="2520" cy="36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neurotransmitter</a:t>
              </a:r>
              <a:endParaRPr/>
            </a:p>
          </p:txBody>
        </p:sp>
        <p:grpSp>
          <p:nvGrpSpPr>
            <p:cNvPr id="219" name="Google Shape;219;p11"/>
            <p:cNvGrpSpPr/>
            <p:nvPr/>
          </p:nvGrpSpPr>
          <p:grpSpPr>
            <a:xfrm>
              <a:off x="2700" y="1800"/>
              <a:ext cx="7500" cy="5329"/>
              <a:chOff x="2520" y="2880"/>
              <a:chExt cx="7500" cy="5329"/>
            </a:xfrm>
          </p:grpSpPr>
          <p:pic>
            <p:nvPicPr>
              <p:cNvPr id="220" name="Google Shape;220;p11" descr="synapse figure"/>
              <p:cNvPicPr preferRelativeResize="0"/>
              <p:nvPr/>
            </p:nvPicPr>
            <p:blipFill rotWithShape="1">
              <a:blip r:embed="rId3">
                <a:alphaModFix/>
              </a:blip>
              <a:srcRect t="2827" b="5879"/>
              <a:stretch/>
            </p:blipFill>
            <p:spPr>
              <a:xfrm>
                <a:off x="2520" y="2880"/>
                <a:ext cx="7500" cy="5329"/>
              </a:xfrm>
              <a:prstGeom prst="rect">
                <a:avLst/>
              </a:prstGeom>
              <a:noFill/>
              <a:ln>
                <a:noFill/>
              </a:ln>
            </p:spPr>
          </p:pic>
          <p:sp>
            <p:nvSpPr>
              <p:cNvPr id="221" name="Google Shape;221;p11"/>
              <p:cNvSpPr txBox="1"/>
              <p:nvPr/>
            </p:nvSpPr>
            <p:spPr>
              <a:xfrm>
                <a:off x="6120" y="3420"/>
                <a:ext cx="2520" cy="36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neurotransmitter</a:t>
                </a:r>
                <a:endParaRPr/>
              </a:p>
            </p:txBody>
          </p:sp>
        </p:grpSp>
      </p:grp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2"/>
          <p:cNvSpPr txBox="1">
            <a:spLocks noGrp="1"/>
          </p:cNvSpPr>
          <p:nvPr>
            <p:ph type="title"/>
          </p:nvPr>
        </p:nvSpPr>
        <p:spPr>
          <a:xfrm>
            <a:off x="685800" y="0"/>
            <a:ext cx="7772400" cy="5334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Sensory Input and Motor Output</a:t>
            </a:r>
            <a:endParaRPr/>
          </a:p>
        </p:txBody>
      </p:sp>
      <p:sp>
        <p:nvSpPr>
          <p:cNvPr id="227" name="Google Shape;227;p12"/>
          <p:cNvSpPr txBox="1">
            <a:spLocks noGrp="1"/>
          </p:cNvSpPr>
          <p:nvPr>
            <p:ph type="body" idx="1"/>
          </p:nvPr>
        </p:nvSpPr>
        <p:spPr>
          <a:xfrm>
            <a:off x="152400" y="762000"/>
            <a:ext cx="8991600" cy="1828800"/>
          </a:xfrm>
          <a:prstGeom prst="rect">
            <a:avLst/>
          </a:prstGeom>
          <a:noFill/>
          <a:ln>
            <a:noFill/>
          </a:ln>
        </p:spPr>
        <p:txBody>
          <a:bodyPr spcFirstLastPara="1" wrap="square" lIns="92075" tIns="46025" rIns="92075" bIns="46025" anchor="t" anchorCtr="0">
            <a:noAutofit/>
          </a:bodyPr>
          <a:lstStyle/>
          <a:p>
            <a:pPr marL="190500" lvl="0" indent="-190500" algn="l" rtl="0">
              <a:lnSpc>
                <a:spcPct val="10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Sensory signals picked up by sensory receptors</a:t>
            </a:r>
            <a:endParaRPr/>
          </a:p>
          <a:p>
            <a:pPr marL="665162" lvl="1" indent="-182562" algn="l" rtl="0">
              <a:lnSpc>
                <a:spcPct val="100000"/>
              </a:lnSpc>
              <a:spcBef>
                <a:spcPts val="400"/>
              </a:spcBef>
              <a:spcAft>
                <a:spcPts val="0"/>
              </a:spcAft>
              <a:buClr>
                <a:schemeClr val="dk1"/>
              </a:buClr>
              <a:buSzPts val="2000"/>
              <a:buFont typeface="Times New Roman"/>
              <a:buChar char="–"/>
            </a:pPr>
            <a:r>
              <a:rPr lang="en-US" sz="2000" b="0" i="0" u="none">
                <a:solidFill>
                  <a:schemeClr val="dk1"/>
                </a:solidFill>
                <a:latin typeface="Times New Roman"/>
                <a:ea typeface="Times New Roman"/>
                <a:cs typeface="Times New Roman"/>
                <a:sym typeface="Times New Roman"/>
              </a:rPr>
              <a:t>Carried by afferent nerve fibers of PNS to the CNS</a:t>
            </a:r>
            <a:endParaRPr/>
          </a:p>
          <a:p>
            <a:pPr marL="190500" lvl="0" indent="-190500" algn="l" rtl="0">
              <a:lnSpc>
                <a:spcPct val="100000"/>
              </a:lnSpc>
              <a:spcBef>
                <a:spcPts val="48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Motor signals are carried away from the CNS </a:t>
            </a:r>
            <a:endParaRPr/>
          </a:p>
          <a:p>
            <a:pPr marL="665162" lvl="1" indent="-182562" algn="l" rtl="0">
              <a:lnSpc>
                <a:spcPct val="100000"/>
              </a:lnSpc>
              <a:spcBef>
                <a:spcPts val="400"/>
              </a:spcBef>
              <a:spcAft>
                <a:spcPts val="0"/>
              </a:spcAft>
              <a:buClr>
                <a:schemeClr val="dk1"/>
              </a:buClr>
              <a:buSzPts val="2000"/>
              <a:buFont typeface="Times New Roman"/>
              <a:buChar char="–"/>
            </a:pPr>
            <a:r>
              <a:rPr lang="en-US" sz="2000" b="0" i="0" u="none">
                <a:solidFill>
                  <a:schemeClr val="dk1"/>
                </a:solidFill>
                <a:latin typeface="Times New Roman"/>
                <a:ea typeface="Times New Roman"/>
                <a:cs typeface="Times New Roman"/>
                <a:sym typeface="Times New Roman"/>
              </a:rPr>
              <a:t>Carried by efferent nerve fibers of PNS to effectors</a:t>
            </a:r>
            <a:endParaRPr/>
          </a:p>
          <a:p>
            <a:pPr marL="665162" lvl="1" indent="-182562" algn="l" rtl="0">
              <a:lnSpc>
                <a:spcPct val="100000"/>
              </a:lnSpc>
              <a:spcBef>
                <a:spcPts val="400"/>
              </a:spcBef>
              <a:spcAft>
                <a:spcPts val="0"/>
              </a:spcAft>
              <a:buClr>
                <a:schemeClr val="dk1"/>
              </a:buClr>
              <a:buSzPts val="2000"/>
              <a:buFont typeface="Times New Roman"/>
              <a:buChar char="–"/>
            </a:pPr>
            <a:r>
              <a:rPr lang="en-US" sz="2000" b="0" i="0" u="none">
                <a:solidFill>
                  <a:schemeClr val="dk1"/>
                </a:solidFill>
                <a:latin typeface="Times New Roman"/>
                <a:ea typeface="Times New Roman"/>
                <a:cs typeface="Times New Roman"/>
                <a:sym typeface="Times New Roman"/>
              </a:rPr>
              <a:t>Innervate muscles and glands</a:t>
            </a:r>
            <a:endParaRPr/>
          </a:p>
        </p:txBody>
      </p:sp>
      <p:pic>
        <p:nvPicPr>
          <p:cNvPr id="228" name="Google Shape;228;p12"/>
          <p:cNvPicPr preferRelativeResize="0"/>
          <p:nvPr/>
        </p:nvPicPr>
        <p:blipFill rotWithShape="1">
          <a:blip r:embed="rId3">
            <a:alphaModFix/>
          </a:blip>
          <a:srcRect t="21567" r="48333" b="14704"/>
          <a:stretch/>
        </p:blipFill>
        <p:spPr>
          <a:xfrm>
            <a:off x="152400" y="2971800"/>
            <a:ext cx="4267200" cy="3733800"/>
          </a:xfrm>
          <a:prstGeom prst="rect">
            <a:avLst/>
          </a:prstGeom>
          <a:noFill/>
          <a:ln>
            <a:noFill/>
          </a:ln>
        </p:spPr>
      </p:pic>
      <p:pic>
        <p:nvPicPr>
          <p:cNvPr id="229" name="Google Shape;229;p12"/>
          <p:cNvPicPr preferRelativeResize="0"/>
          <p:nvPr/>
        </p:nvPicPr>
        <p:blipFill rotWithShape="1">
          <a:blip r:embed="rId3">
            <a:alphaModFix/>
          </a:blip>
          <a:srcRect l="49166" t="21567" b="14704"/>
          <a:stretch/>
        </p:blipFill>
        <p:spPr>
          <a:xfrm>
            <a:off x="4267200" y="2971800"/>
            <a:ext cx="4724400" cy="3733800"/>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3"/>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Animation on nerve cells</a:t>
            </a:r>
            <a:endParaRPr/>
          </a:p>
        </p:txBody>
      </p:sp>
      <p:sp>
        <p:nvSpPr>
          <p:cNvPr id="235" name="Google Shape;235;p13"/>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3200" b="0" i="0" u="sng">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https://www.youtube.com/watch?v=NsBaPtemAjs</a:t>
            </a:r>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4"/>
          <p:cNvSpPr txBox="1">
            <a:spLocks noGrp="1"/>
          </p:cNvSpPr>
          <p:nvPr>
            <p:ph type="body" idx="1"/>
          </p:nvPr>
        </p:nvSpPr>
        <p:spPr>
          <a:xfrm>
            <a:off x="228600" y="1600200"/>
            <a:ext cx="4038600" cy="4530725"/>
          </a:xfrm>
          <a:prstGeom prst="rect">
            <a:avLst/>
          </a:prstGeom>
          <a:noFill/>
          <a:ln>
            <a:noFill/>
          </a:ln>
        </p:spPr>
        <p:txBody>
          <a:bodyPr spcFirstLastPara="1" wrap="square" lIns="92075" tIns="46025" rIns="92075" bIns="46025" anchor="t" anchorCtr="0">
            <a:noAutofit/>
          </a:bodyPr>
          <a:lstStyle/>
          <a:p>
            <a:pPr marL="342900" lvl="0" indent="-342900" algn="l" rtl="0">
              <a:lnSpc>
                <a:spcPct val="10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The dendrites branch out in a tree-like fashion and are the main apparatus for receiving incoming signals from other nerve cells.  </a:t>
            </a:r>
            <a:endParaRPr/>
          </a:p>
          <a:p>
            <a:pPr marL="342900" lvl="0" indent="-342900" algn="l" rtl="0">
              <a:lnSpc>
                <a:spcPct val="100000"/>
              </a:lnSpc>
              <a:spcBef>
                <a:spcPts val="480"/>
              </a:spcBef>
              <a:spcAft>
                <a:spcPts val="0"/>
              </a:spcAft>
              <a:buClr>
                <a:schemeClr val="dk1"/>
              </a:buClr>
              <a:buSzPts val="2400"/>
              <a:buFont typeface="Times New Roman"/>
              <a:buNone/>
            </a:pPr>
            <a:endParaRPr sz="24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In contrast, the axon extends away from the cell body and is the main conducting unit for carrying signals for other neurons.  </a:t>
            </a:r>
            <a:endParaRPr/>
          </a:p>
        </p:txBody>
      </p:sp>
      <p:sp>
        <p:nvSpPr>
          <p:cNvPr id="241" name="Google Shape;241;p14"/>
          <p:cNvSpPr txBox="1">
            <a:spLocks noGrp="1"/>
          </p:cNvSpPr>
          <p:nvPr>
            <p:ph type="body" idx="1"/>
          </p:nvPr>
        </p:nvSpPr>
        <p:spPr>
          <a:xfrm>
            <a:off x="4724400" y="1600200"/>
            <a:ext cx="4038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grpSp>
        <p:nvGrpSpPr>
          <p:cNvPr id="242" name="Google Shape;242;p14"/>
          <p:cNvGrpSpPr/>
          <p:nvPr/>
        </p:nvGrpSpPr>
        <p:grpSpPr>
          <a:xfrm>
            <a:off x="4191000" y="381000"/>
            <a:ext cx="4648200" cy="5791200"/>
            <a:chOff x="576" y="572"/>
            <a:chExt cx="4560" cy="3456"/>
          </a:xfrm>
        </p:grpSpPr>
        <p:pic>
          <p:nvPicPr>
            <p:cNvPr id="243" name="Google Shape;243;p14"/>
            <p:cNvPicPr preferRelativeResize="0"/>
            <p:nvPr/>
          </p:nvPicPr>
          <p:blipFill rotWithShape="1">
            <a:blip r:embed="rId3">
              <a:alphaModFix/>
            </a:blip>
            <a:srcRect l="8332" t="9802" r="9088" b="49542"/>
            <a:stretch/>
          </p:blipFill>
          <p:spPr>
            <a:xfrm>
              <a:off x="576" y="572"/>
              <a:ext cx="4560" cy="1684"/>
            </a:xfrm>
            <a:prstGeom prst="rect">
              <a:avLst/>
            </a:prstGeom>
            <a:noFill/>
            <a:ln>
              <a:noFill/>
            </a:ln>
          </p:spPr>
        </p:pic>
        <p:pic>
          <p:nvPicPr>
            <p:cNvPr id="244" name="Google Shape;244;p14"/>
            <p:cNvPicPr preferRelativeResize="0"/>
            <p:nvPr/>
          </p:nvPicPr>
          <p:blipFill rotWithShape="1">
            <a:blip r:embed="rId3">
              <a:alphaModFix/>
            </a:blip>
            <a:srcRect l="8332" t="50360" r="9088" b="6861"/>
            <a:stretch/>
          </p:blipFill>
          <p:spPr>
            <a:xfrm>
              <a:off x="576" y="2256"/>
              <a:ext cx="4560" cy="1772"/>
            </a:xfrm>
            <a:prstGeom prst="rect">
              <a:avLst/>
            </a:prstGeom>
            <a:noFill/>
            <a:ln>
              <a:noFill/>
            </a:ln>
          </p:spPr>
        </p:pic>
      </p:grp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5"/>
          <p:cNvSpPr txBox="1">
            <a:spLocks noGrp="1"/>
          </p:cNvSpPr>
          <p:nvPr>
            <p:ph type="ctrTitle"/>
          </p:nvPr>
        </p:nvSpPr>
        <p:spPr>
          <a:xfrm>
            <a:off x="685800" y="304800"/>
            <a:ext cx="7772400" cy="14478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An Animation for nerve impulse</a:t>
            </a:r>
            <a:endParaRPr/>
          </a:p>
        </p:txBody>
      </p:sp>
      <p:sp>
        <p:nvSpPr>
          <p:cNvPr id="250" name="Google Shape;250;p15"/>
          <p:cNvSpPr txBox="1">
            <a:spLocks noGrp="1"/>
          </p:cNvSpPr>
          <p:nvPr>
            <p:ph type="subTitle" idx="1"/>
          </p:nvPr>
        </p:nvSpPr>
        <p:spPr>
          <a:xfrm>
            <a:off x="685800" y="1905000"/>
            <a:ext cx="7772400" cy="4038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Clr>
                <a:schemeClr val="dk1"/>
              </a:buClr>
              <a:buSzPts val="3200"/>
              <a:buFont typeface="Times New Roman"/>
              <a:buNone/>
            </a:pPr>
            <a:r>
              <a:rPr lang="en-US" sz="3200" b="0" i="0" u="sng">
                <a:solidFill>
                  <a:schemeClr val="dk1"/>
                </a:solidFill>
                <a:hlinkClick r:id="rId3">
                  <a:extLst>
                    <a:ext uri="{A12FA001-AC4F-418D-AE19-62706E023703}">
                      <ahyp:hlinkClr xmlns:ahyp="http://schemas.microsoft.com/office/drawing/2018/hyperlinkcolor" val="tx"/>
                    </a:ext>
                  </a:extLst>
                </a:hlinkClick>
              </a:rPr>
              <a:t>https://www.youtube.com/watch?v=b2ctEsGEpe0</a:t>
            </a:r>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6"/>
          <p:cNvSpPr txBox="1">
            <a:spLocks noGrp="1"/>
          </p:cNvSpPr>
          <p:nvPr>
            <p:ph type="body" idx="1"/>
          </p:nvPr>
        </p:nvSpPr>
        <p:spPr>
          <a:xfrm>
            <a:off x="457200" y="381000"/>
            <a:ext cx="5105400" cy="6019800"/>
          </a:xfrm>
          <a:prstGeom prst="rect">
            <a:avLst/>
          </a:prstGeom>
          <a:noFill/>
          <a:ln>
            <a:noFill/>
          </a:ln>
        </p:spPr>
        <p:txBody>
          <a:bodyPr spcFirstLastPara="1" wrap="square" lIns="92075" tIns="46025" rIns="92075" bIns="46025" anchor="t" anchorCtr="0">
            <a:noAutofit/>
          </a:bodyPr>
          <a:lstStyle/>
          <a:p>
            <a:pPr marL="342900" lvl="0" indent="-342900" algn="l" rtl="0">
              <a:lnSpc>
                <a:spcPct val="80000"/>
              </a:lnSpc>
              <a:spcBef>
                <a:spcPts val="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An axon can convey electrical signals along distances ranging from 0.1 mm to 3 m.  These electrical signals called </a:t>
            </a:r>
            <a:r>
              <a:rPr lang="en-US" sz="1800" b="1" i="1" u="none">
                <a:solidFill>
                  <a:schemeClr val="dk1"/>
                </a:solidFill>
                <a:latin typeface="Times New Roman"/>
                <a:ea typeface="Times New Roman"/>
                <a:cs typeface="Times New Roman"/>
                <a:sym typeface="Times New Roman"/>
              </a:rPr>
              <a:t>action potentials </a:t>
            </a:r>
            <a:r>
              <a:rPr lang="en-US" sz="1800" b="1" i="0" u="none">
                <a:solidFill>
                  <a:schemeClr val="dk1"/>
                </a:solidFill>
                <a:latin typeface="Times New Roman"/>
                <a:ea typeface="Times New Roman"/>
                <a:cs typeface="Times New Roman"/>
                <a:sym typeface="Times New Roman"/>
              </a:rPr>
              <a:t> are rapid, transient with an amplitude of 100 mV and a duration of about 1ms.</a:t>
            </a:r>
            <a:endParaRPr/>
          </a:p>
          <a:p>
            <a:pPr marL="342900" lvl="0" indent="-342900" algn="l" rtl="0">
              <a:lnSpc>
                <a:spcPct val="80000"/>
              </a:lnSpc>
              <a:spcBef>
                <a:spcPts val="360"/>
              </a:spcBef>
              <a:spcAft>
                <a:spcPts val="0"/>
              </a:spcAft>
              <a:buClr>
                <a:schemeClr val="dk1"/>
              </a:buClr>
              <a:buSzPts val="1800"/>
              <a:buFont typeface="Times New Roman"/>
              <a:buNone/>
            </a:pPr>
            <a:endParaRPr sz="1800" b="1" i="0" u="none">
              <a:solidFill>
                <a:schemeClr val="dk1"/>
              </a:solidFill>
              <a:latin typeface="Times New Roman"/>
              <a:ea typeface="Times New Roman"/>
              <a:cs typeface="Times New Roman"/>
              <a:sym typeface="Times New Roman"/>
            </a:endParaRPr>
          </a:p>
          <a:p>
            <a:pPr marL="342900" lvl="0" indent="-342900" algn="just"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Neurons can respond to stimuli and conduct impulses because a membrane potential is established across the cell membrane. In other words, there is an unequal distribution of ions (charged atoms) on the two sides of a nerve cell membrane.</a:t>
            </a:r>
            <a:endParaRPr/>
          </a:p>
          <a:p>
            <a:pPr marL="342900" lvl="0" indent="-342900" algn="l" rtl="0">
              <a:lnSpc>
                <a:spcPct val="80000"/>
              </a:lnSpc>
              <a:spcBef>
                <a:spcPts val="360"/>
              </a:spcBef>
              <a:spcAft>
                <a:spcPts val="0"/>
              </a:spcAft>
              <a:buClr>
                <a:schemeClr val="dk1"/>
              </a:buClr>
              <a:buSzPts val="1800"/>
              <a:buFont typeface="Times New Roman"/>
              <a:buNone/>
            </a:pPr>
            <a:endParaRPr sz="1800" b="1" i="0" u="none">
              <a:solidFill>
                <a:schemeClr val="dk1"/>
              </a:solidFill>
              <a:latin typeface="Times New Roman"/>
              <a:ea typeface="Times New Roman"/>
              <a:cs typeface="Times New Roman"/>
              <a:sym typeface="Times New Roman"/>
            </a:endParaRPr>
          </a:p>
          <a:p>
            <a:pPr marL="342900" lvl="0" indent="-342900" algn="just"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This can be illustrated with a voltmeter:  With one electrode placed inside a neuron and the other outside, the voltmeter is 'measuring' the difference in the distribution of ions on the inside versus the outside (see the adjoining figure). And, in this example, the voltmeter reads -70 mV (mV = millivolts). In other words, the inside of the neuron is slightly negative relative to the outside. This difference is referred to as the Resting Membrane Potential. It is called a RESTING potential because it occurs when a membrane is not being stimulated or conducting impulses (in other words, it's resting). </a:t>
            </a:r>
            <a:endParaRPr/>
          </a:p>
        </p:txBody>
      </p:sp>
      <p:pic>
        <p:nvPicPr>
          <p:cNvPr id="256" name="Google Shape;256;p16"/>
          <p:cNvPicPr preferRelativeResize="0">
            <a:picLocks noGrp="1"/>
          </p:cNvPicPr>
          <p:nvPr>
            <p:ph type="body" idx="1"/>
          </p:nvPr>
        </p:nvPicPr>
        <p:blipFill rotWithShape="1">
          <a:blip r:embed="rId3">
            <a:alphaModFix/>
          </a:blip>
          <a:srcRect/>
          <a:stretch/>
        </p:blipFill>
        <p:spPr>
          <a:xfrm>
            <a:off x="5638800" y="457200"/>
            <a:ext cx="3209925" cy="3810000"/>
          </a:xfrm>
          <a:prstGeom prst="rect">
            <a:avLst/>
          </a:prstGeom>
          <a:noFill/>
          <a:ln>
            <a:noFill/>
          </a:ln>
        </p:spPr>
      </p:pic>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7"/>
          <p:cNvSpPr/>
          <p:nvPr/>
        </p:nvSpPr>
        <p:spPr>
          <a:xfrm>
            <a:off x="990600" y="3657600"/>
            <a:ext cx="1447800" cy="1447800"/>
          </a:xfrm>
          <a:prstGeom prst="ellipse">
            <a:avLst/>
          </a:prstGeom>
          <a:solidFill>
            <a:srgbClr val="FF3399"/>
          </a:solidFill>
          <a:ln w="9525" cap="flat" cmpd="sng">
            <a:solidFill>
              <a:srgbClr val="FF00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63" name="Google Shape;263;p17"/>
          <p:cNvCxnSpPr/>
          <p:nvPr/>
        </p:nvCxnSpPr>
        <p:spPr>
          <a:xfrm>
            <a:off x="2438400" y="4419600"/>
            <a:ext cx="3048000" cy="0"/>
          </a:xfrm>
          <a:prstGeom prst="straightConnector1">
            <a:avLst/>
          </a:prstGeom>
          <a:noFill/>
          <a:ln w="76200" cap="flat" cmpd="sng">
            <a:solidFill>
              <a:srgbClr val="FF0066"/>
            </a:solidFill>
            <a:prstDash val="solid"/>
            <a:miter lim="800000"/>
            <a:headEnd type="none" w="med" len="med"/>
            <a:tailEnd type="none" w="med" len="med"/>
          </a:ln>
        </p:spPr>
      </p:cxnSp>
      <p:cxnSp>
        <p:nvCxnSpPr>
          <p:cNvPr id="264" name="Google Shape;264;p17"/>
          <p:cNvCxnSpPr/>
          <p:nvPr/>
        </p:nvCxnSpPr>
        <p:spPr>
          <a:xfrm>
            <a:off x="5486400" y="4038600"/>
            <a:ext cx="1587" cy="838200"/>
          </a:xfrm>
          <a:prstGeom prst="straightConnector1">
            <a:avLst/>
          </a:prstGeom>
          <a:noFill/>
          <a:ln w="76200" cap="flat" cmpd="sng">
            <a:solidFill>
              <a:srgbClr val="FF0066"/>
            </a:solidFill>
            <a:prstDash val="solid"/>
            <a:miter lim="800000"/>
            <a:headEnd type="none" w="med" len="med"/>
            <a:tailEnd type="none" w="med" len="med"/>
          </a:ln>
        </p:spPr>
      </p:cxnSp>
      <p:grpSp>
        <p:nvGrpSpPr>
          <p:cNvPr id="265" name="Google Shape;265;p17"/>
          <p:cNvGrpSpPr/>
          <p:nvPr/>
        </p:nvGrpSpPr>
        <p:grpSpPr>
          <a:xfrm>
            <a:off x="228600" y="2872795"/>
            <a:ext cx="2644408" cy="2994605"/>
            <a:chOff x="192" y="1330"/>
            <a:chExt cx="1666" cy="1886"/>
          </a:xfrm>
        </p:grpSpPr>
        <p:sp>
          <p:nvSpPr>
            <p:cNvPr id="266" name="Google Shape;266;p17"/>
            <p:cNvSpPr/>
            <p:nvPr/>
          </p:nvSpPr>
          <p:spPr>
            <a:xfrm>
              <a:off x="192" y="2160"/>
              <a:ext cx="480" cy="240"/>
            </a:xfrm>
            <a:prstGeom prst="rightArrow">
              <a:avLst>
                <a:gd name="adj1" fmla="val 50000"/>
                <a:gd name="adj2" fmla="val 50000"/>
              </a:avLst>
            </a:prstGeom>
            <a:solidFill>
              <a:srgbClr val="11E31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7" name="Google Shape;267;p17"/>
            <p:cNvSpPr/>
            <p:nvPr/>
          </p:nvSpPr>
          <p:spPr>
            <a:xfrm rot="7500000">
              <a:off x="1320" y="1608"/>
              <a:ext cx="480" cy="240"/>
            </a:xfrm>
            <a:prstGeom prst="rightArrow">
              <a:avLst>
                <a:gd name="adj1" fmla="val 50000"/>
                <a:gd name="adj2" fmla="val 50000"/>
              </a:avLst>
            </a:prstGeom>
            <a:solidFill>
              <a:srgbClr val="11E31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8" name="Google Shape;268;p17"/>
            <p:cNvSpPr/>
            <p:nvPr/>
          </p:nvSpPr>
          <p:spPr>
            <a:xfrm rot="-2760000">
              <a:off x="408" y="2664"/>
              <a:ext cx="480" cy="240"/>
            </a:xfrm>
            <a:prstGeom prst="rightArrow">
              <a:avLst>
                <a:gd name="adj1" fmla="val 50000"/>
                <a:gd name="adj2" fmla="val 50000"/>
              </a:avLst>
            </a:prstGeom>
            <a:solidFill>
              <a:srgbClr val="11E31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9" name="Google Shape;269;p17"/>
            <p:cNvSpPr/>
            <p:nvPr/>
          </p:nvSpPr>
          <p:spPr>
            <a:xfrm rot="4920000">
              <a:off x="792" y="1464"/>
              <a:ext cx="480" cy="240"/>
            </a:xfrm>
            <a:prstGeom prst="rightArrow">
              <a:avLst>
                <a:gd name="adj1" fmla="val 50000"/>
                <a:gd name="adj2" fmla="val 50000"/>
              </a:avLst>
            </a:prstGeom>
            <a:solidFill>
              <a:srgbClr val="11E31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0" name="Google Shape;270;p17"/>
            <p:cNvSpPr/>
            <p:nvPr/>
          </p:nvSpPr>
          <p:spPr>
            <a:xfrm rot="2400000">
              <a:off x="336" y="1728"/>
              <a:ext cx="480" cy="240"/>
            </a:xfrm>
            <a:prstGeom prst="rightArrow">
              <a:avLst>
                <a:gd name="adj1" fmla="val 50000"/>
                <a:gd name="adj2" fmla="val 50000"/>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1" name="Google Shape;271;p17"/>
            <p:cNvSpPr/>
            <p:nvPr/>
          </p:nvSpPr>
          <p:spPr>
            <a:xfrm rot="-5400000">
              <a:off x="840" y="2856"/>
              <a:ext cx="480" cy="240"/>
            </a:xfrm>
            <a:prstGeom prst="rightArrow">
              <a:avLst>
                <a:gd name="adj1" fmla="val 50000"/>
                <a:gd name="adj2" fmla="val 50000"/>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2" name="Google Shape;272;p17"/>
            <p:cNvSpPr/>
            <p:nvPr/>
          </p:nvSpPr>
          <p:spPr>
            <a:xfrm rot="-7920000">
              <a:off x="1368" y="2664"/>
              <a:ext cx="480" cy="240"/>
            </a:xfrm>
            <a:prstGeom prst="rightArrow">
              <a:avLst>
                <a:gd name="adj1" fmla="val 50000"/>
                <a:gd name="adj2" fmla="val 50000"/>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73" name="Google Shape;273;p17"/>
          <p:cNvGrpSpPr/>
          <p:nvPr/>
        </p:nvGrpSpPr>
        <p:grpSpPr>
          <a:xfrm>
            <a:off x="2362200" y="2286000"/>
            <a:ext cx="2411412" cy="2362200"/>
            <a:chOff x="1536" y="960"/>
            <a:chExt cx="1519" cy="1488"/>
          </a:xfrm>
        </p:grpSpPr>
        <p:sp>
          <p:nvSpPr>
            <p:cNvPr id="274" name="Google Shape;274;p17"/>
            <p:cNvSpPr txBox="1"/>
            <p:nvPr/>
          </p:nvSpPr>
          <p:spPr>
            <a:xfrm>
              <a:off x="1536" y="2160"/>
              <a:ext cx="288" cy="288"/>
            </a:xfrm>
            <a:prstGeom prst="rect">
              <a:avLst/>
            </a:prstGeom>
            <a:noFill/>
            <a:ln w="57150" cap="flat" cmpd="sng">
              <a:solidFill>
                <a:srgbClr val="FBB40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75" name="Google Shape;275;p17"/>
            <p:cNvCxnSpPr/>
            <p:nvPr/>
          </p:nvCxnSpPr>
          <p:spPr>
            <a:xfrm rot="10800000" flipH="1">
              <a:off x="1824" y="1392"/>
              <a:ext cx="672" cy="768"/>
            </a:xfrm>
            <a:prstGeom prst="straightConnector1">
              <a:avLst/>
            </a:prstGeom>
            <a:noFill/>
            <a:ln w="57150" cap="flat" cmpd="sng">
              <a:solidFill>
                <a:srgbClr val="FBB403"/>
              </a:solidFill>
              <a:prstDash val="solid"/>
              <a:miter lim="800000"/>
              <a:headEnd type="none" w="med" len="med"/>
              <a:tailEnd type="triangle" w="med" len="med"/>
            </a:ln>
          </p:spPr>
        </p:cxnSp>
        <p:sp>
          <p:nvSpPr>
            <p:cNvPr id="276" name="Google Shape;276;p17"/>
            <p:cNvSpPr txBox="1"/>
            <p:nvPr/>
          </p:nvSpPr>
          <p:spPr>
            <a:xfrm>
              <a:off x="2160" y="960"/>
              <a:ext cx="895"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0FC02"/>
                </a:buClr>
                <a:buSzPts val="2400"/>
                <a:buFont typeface="Times New Roman"/>
                <a:buNone/>
              </a:pPr>
              <a:r>
                <a:rPr lang="en-US" sz="2400" b="1" i="1" u="none">
                  <a:solidFill>
                    <a:srgbClr val="F0FC02"/>
                  </a:solidFill>
                  <a:latin typeface="Times New Roman"/>
                  <a:ea typeface="Times New Roman"/>
                  <a:cs typeface="Times New Roman"/>
                  <a:sym typeface="Times New Roman"/>
                </a:rPr>
                <a:t>Yes or No</a:t>
              </a:r>
              <a:endParaRPr/>
            </a:p>
          </p:txBody>
        </p:sp>
      </p:grpSp>
      <p:sp>
        <p:nvSpPr>
          <p:cNvPr id="277" name="Google Shape;277;p17"/>
          <p:cNvSpPr/>
          <p:nvPr/>
        </p:nvSpPr>
        <p:spPr>
          <a:xfrm>
            <a:off x="1447800" y="4114800"/>
            <a:ext cx="609600" cy="609600"/>
          </a:xfrm>
          <a:prstGeom prst="ellipse">
            <a:avLst/>
          </a:prstGeom>
          <a:solidFill>
            <a:schemeClr val="lt1"/>
          </a:solidFill>
          <a:ln w="9525" cap="flat" cmpd="sng">
            <a:solidFill>
              <a:srgbClr val="FF00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8" name="Google Shape;278;p17"/>
          <p:cNvSpPr/>
          <p:nvPr/>
        </p:nvSpPr>
        <p:spPr>
          <a:xfrm>
            <a:off x="1676400" y="4343400"/>
            <a:ext cx="228600" cy="228600"/>
          </a:xfrm>
          <a:prstGeom prst="ellipse">
            <a:avLst/>
          </a:prstGeom>
          <a:solidFill>
            <a:srgbClr val="990099"/>
          </a:solidFill>
          <a:ln w="9525" cap="flat" cmpd="sng">
            <a:solidFill>
              <a:srgbClr val="800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79" name="Google Shape;279;p17"/>
          <p:cNvCxnSpPr/>
          <p:nvPr/>
        </p:nvCxnSpPr>
        <p:spPr>
          <a:xfrm>
            <a:off x="7467600" y="4419600"/>
            <a:ext cx="1371600" cy="0"/>
          </a:xfrm>
          <a:prstGeom prst="straightConnector1">
            <a:avLst/>
          </a:prstGeom>
          <a:noFill/>
          <a:ln w="76200" cap="flat" cmpd="sng">
            <a:solidFill>
              <a:srgbClr val="FF0066"/>
            </a:solidFill>
            <a:prstDash val="solid"/>
            <a:miter lim="800000"/>
            <a:headEnd type="none" w="med" len="med"/>
            <a:tailEnd type="none" w="med" len="med"/>
          </a:ln>
        </p:spPr>
      </p:cxnSp>
      <p:grpSp>
        <p:nvGrpSpPr>
          <p:cNvPr id="280" name="Google Shape;280;p17"/>
          <p:cNvGrpSpPr/>
          <p:nvPr/>
        </p:nvGrpSpPr>
        <p:grpSpPr>
          <a:xfrm>
            <a:off x="6019800" y="3657600"/>
            <a:ext cx="1447800" cy="1447800"/>
            <a:chOff x="3792" y="2304"/>
            <a:chExt cx="912" cy="912"/>
          </a:xfrm>
        </p:grpSpPr>
        <p:sp>
          <p:nvSpPr>
            <p:cNvPr id="281" name="Google Shape;281;p17"/>
            <p:cNvSpPr/>
            <p:nvPr/>
          </p:nvSpPr>
          <p:spPr>
            <a:xfrm>
              <a:off x="3792" y="2304"/>
              <a:ext cx="912" cy="912"/>
            </a:xfrm>
            <a:prstGeom prst="ellipse">
              <a:avLst/>
            </a:prstGeom>
            <a:solidFill>
              <a:srgbClr val="FF3399"/>
            </a:solidFill>
            <a:ln w="9525" cap="flat" cmpd="sng">
              <a:solidFill>
                <a:srgbClr val="FF00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2" name="Google Shape;282;p17"/>
            <p:cNvSpPr/>
            <p:nvPr/>
          </p:nvSpPr>
          <p:spPr>
            <a:xfrm>
              <a:off x="4080" y="2592"/>
              <a:ext cx="384" cy="384"/>
            </a:xfrm>
            <a:prstGeom prst="ellipse">
              <a:avLst/>
            </a:prstGeom>
            <a:solidFill>
              <a:schemeClr val="lt1"/>
            </a:solidFill>
            <a:ln w="9525" cap="flat" cmpd="sng">
              <a:solidFill>
                <a:srgbClr val="FF00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3" name="Google Shape;283;p17"/>
            <p:cNvSpPr/>
            <p:nvPr/>
          </p:nvSpPr>
          <p:spPr>
            <a:xfrm>
              <a:off x="4224" y="2736"/>
              <a:ext cx="144" cy="144"/>
            </a:xfrm>
            <a:prstGeom prst="ellipse">
              <a:avLst/>
            </a:prstGeom>
            <a:solidFill>
              <a:srgbClr val="990099"/>
            </a:solidFill>
            <a:ln w="9525" cap="flat" cmpd="sng">
              <a:solidFill>
                <a:srgbClr val="800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84" name="Google Shape;284;p17"/>
          <p:cNvSpPr/>
          <p:nvPr/>
        </p:nvSpPr>
        <p:spPr>
          <a:xfrm>
            <a:off x="2514600" y="3657600"/>
            <a:ext cx="76200" cy="685800"/>
          </a:xfrm>
          <a:prstGeom prst="triangle">
            <a:avLst>
              <a:gd name="adj" fmla="val 50000"/>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5" name="Google Shape;285;p17"/>
          <p:cNvSpPr txBox="1"/>
          <p:nvPr/>
        </p:nvSpPr>
        <p:spPr>
          <a:xfrm>
            <a:off x="3810000" y="3200400"/>
            <a:ext cx="70008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0FC02"/>
              </a:buClr>
              <a:buSzPts val="2400"/>
              <a:buFont typeface="Times New Roman"/>
              <a:buNone/>
            </a:pPr>
            <a:r>
              <a:rPr lang="en-US" sz="2400" b="1" i="1" u="none">
                <a:solidFill>
                  <a:srgbClr val="F0FC02"/>
                </a:solidFill>
                <a:latin typeface="Times New Roman"/>
                <a:ea typeface="Times New Roman"/>
                <a:cs typeface="Times New Roman"/>
                <a:sym typeface="Times New Roman"/>
              </a:rPr>
              <a:t>Yes </a:t>
            </a:r>
            <a:endParaRPr/>
          </a:p>
        </p:txBody>
      </p:sp>
      <p:grpSp>
        <p:nvGrpSpPr>
          <p:cNvPr id="286" name="Google Shape;286;p17"/>
          <p:cNvGrpSpPr/>
          <p:nvPr/>
        </p:nvGrpSpPr>
        <p:grpSpPr>
          <a:xfrm>
            <a:off x="5334000" y="4267200"/>
            <a:ext cx="304800" cy="381000"/>
            <a:chOff x="3408" y="2208"/>
            <a:chExt cx="192" cy="240"/>
          </a:xfrm>
        </p:grpSpPr>
        <p:sp>
          <p:nvSpPr>
            <p:cNvPr id="287" name="Google Shape;287;p17"/>
            <p:cNvSpPr/>
            <p:nvPr/>
          </p:nvSpPr>
          <p:spPr>
            <a:xfrm>
              <a:off x="3408" y="2256"/>
              <a:ext cx="96" cy="96"/>
            </a:xfrm>
            <a:prstGeom prst="ellipse">
              <a:avLst/>
            </a:prstGeom>
            <a:solidFill>
              <a:schemeClr val="hlink"/>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8" name="Google Shape;288;p17"/>
            <p:cNvSpPr/>
            <p:nvPr/>
          </p:nvSpPr>
          <p:spPr>
            <a:xfrm>
              <a:off x="3456" y="2304"/>
              <a:ext cx="96" cy="96"/>
            </a:xfrm>
            <a:prstGeom prst="ellipse">
              <a:avLst/>
            </a:prstGeom>
            <a:solidFill>
              <a:schemeClr val="hlink"/>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9" name="Google Shape;289;p17"/>
            <p:cNvSpPr/>
            <p:nvPr/>
          </p:nvSpPr>
          <p:spPr>
            <a:xfrm>
              <a:off x="3504" y="2304"/>
              <a:ext cx="96" cy="96"/>
            </a:xfrm>
            <a:prstGeom prst="ellipse">
              <a:avLst/>
            </a:prstGeom>
            <a:solidFill>
              <a:schemeClr val="hlink"/>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0" name="Google Shape;290;p17"/>
            <p:cNvSpPr/>
            <p:nvPr/>
          </p:nvSpPr>
          <p:spPr>
            <a:xfrm>
              <a:off x="3456" y="2208"/>
              <a:ext cx="96" cy="96"/>
            </a:xfrm>
            <a:prstGeom prst="ellipse">
              <a:avLst/>
            </a:prstGeom>
            <a:solidFill>
              <a:schemeClr val="hlink"/>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1" name="Google Shape;291;p17"/>
            <p:cNvSpPr/>
            <p:nvPr/>
          </p:nvSpPr>
          <p:spPr>
            <a:xfrm>
              <a:off x="3456" y="2256"/>
              <a:ext cx="96" cy="96"/>
            </a:xfrm>
            <a:prstGeom prst="ellipse">
              <a:avLst/>
            </a:prstGeom>
            <a:solidFill>
              <a:schemeClr val="hlink"/>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2" name="Google Shape;292;p17"/>
            <p:cNvSpPr/>
            <p:nvPr/>
          </p:nvSpPr>
          <p:spPr>
            <a:xfrm>
              <a:off x="3456" y="2352"/>
              <a:ext cx="96" cy="96"/>
            </a:xfrm>
            <a:prstGeom prst="ellipse">
              <a:avLst/>
            </a:prstGeom>
            <a:solidFill>
              <a:schemeClr val="hlink"/>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93" name="Google Shape;293;p17"/>
          <p:cNvSpPr txBox="1"/>
          <p:nvPr/>
        </p:nvSpPr>
        <p:spPr>
          <a:xfrm>
            <a:off x="5943600" y="304800"/>
            <a:ext cx="3200400" cy="762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3200"/>
              <a:buFont typeface="Times New Roman"/>
              <a:buNone/>
            </a:pPr>
            <a:r>
              <a:rPr lang="en-US" sz="3200" b="1" i="0" u="none">
                <a:solidFill>
                  <a:schemeClr val="lt1"/>
                </a:solidFill>
                <a:latin typeface="Times New Roman"/>
                <a:ea typeface="Times New Roman"/>
                <a:cs typeface="Times New Roman"/>
                <a:sym typeface="Times New Roman"/>
              </a:rPr>
              <a:t>Nerve Conduction</a:t>
            </a:r>
            <a:endParaRPr/>
          </a:p>
        </p:txBody>
      </p:sp>
      <p:sp>
        <p:nvSpPr>
          <p:cNvPr id="294" name="Google Shape;294;p17"/>
          <p:cNvSpPr txBox="1"/>
          <p:nvPr/>
        </p:nvSpPr>
        <p:spPr>
          <a:xfrm>
            <a:off x="3032125" y="5756275"/>
            <a:ext cx="2224087" cy="822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0FC02"/>
              </a:buClr>
              <a:buSzPts val="2400"/>
              <a:buFont typeface="Times New Roman"/>
              <a:buNone/>
            </a:pPr>
            <a:r>
              <a:rPr lang="en-US" sz="2400" b="1" i="1" u="none">
                <a:solidFill>
                  <a:srgbClr val="F0FC02"/>
                </a:solidFill>
                <a:latin typeface="Times New Roman"/>
                <a:ea typeface="Times New Roman"/>
                <a:cs typeface="Times New Roman"/>
                <a:sym typeface="Times New Roman"/>
              </a:rPr>
              <a:t>Axon hillock or </a:t>
            </a:r>
            <a:endParaRPr/>
          </a:p>
          <a:p>
            <a:pPr marL="0" marR="0" lvl="0" indent="0" algn="l" rtl="0">
              <a:lnSpc>
                <a:spcPct val="100000"/>
              </a:lnSpc>
              <a:spcBef>
                <a:spcPts val="0"/>
              </a:spcBef>
              <a:spcAft>
                <a:spcPts val="0"/>
              </a:spcAft>
              <a:buClr>
                <a:srgbClr val="F0FC02"/>
              </a:buClr>
              <a:buSzPts val="2400"/>
              <a:buFont typeface="Times New Roman"/>
              <a:buNone/>
            </a:pPr>
            <a:r>
              <a:rPr lang="en-US" sz="2400" b="1" i="1" u="none">
                <a:solidFill>
                  <a:srgbClr val="F0FC02"/>
                </a:solidFill>
                <a:latin typeface="Times New Roman"/>
                <a:ea typeface="Times New Roman"/>
                <a:cs typeface="Times New Roman"/>
                <a:sym typeface="Times New Roman"/>
              </a:rPr>
              <a:t>Initial segment</a:t>
            </a:r>
            <a:endParaRPr/>
          </a:p>
        </p:txBody>
      </p:sp>
      <p:cxnSp>
        <p:nvCxnSpPr>
          <p:cNvPr id="295" name="Google Shape;295;p17"/>
          <p:cNvCxnSpPr/>
          <p:nvPr/>
        </p:nvCxnSpPr>
        <p:spPr>
          <a:xfrm>
            <a:off x="2590800" y="4648200"/>
            <a:ext cx="1447800" cy="1143000"/>
          </a:xfrm>
          <a:prstGeom prst="straightConnector1">
            <a:avLst/>
          </a:prstGeom>
          <a:noFill/>
          <a:ln w="57150" cap="flat" cmpd="sng">
            <a:solidFill>
              <a:srgbClr val="FFFF00"/>
            </a:solidFill>
            <a:prstDash val="solid"/>
            <a:miter lim="800000"/>
            <a:headEnd type="none" w="med" len="med"/>
            <a:tailEnd type="none" w="med" len="med"/>
          </a:ln>
        </p:spPr>
      </p:cxnSp>
      <p:sp>
        <p:nvSpPr>
          <p:cNvPr id="296" name="Google Shape;296;p17"/>
          <p:cNvSpPr/>
          <p:nvPr/>
        </p:nvSpPr>
        <p:spPr>
          <a:xfrm>
            <a:off x="7543800" y="3657600"/>
            <a:ext cx="76200" cy="685800"/>
          </a:xfrm>
          <a:prstGeom prst="triangle">
            <a:avLst>
              <a:gd name="adj" fmla="val 50000"/>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297" name="Google Shape;297;p17" descr="impulse"/>
          <p:cNvPicPr preferRelativeResize="0"/>
          <p:nvPr/>
        </p:nvPicPr>
        <p:blipFill rotWithShape="1">
          <a:blip r:embed="rId3">
            <a:alphaModFix/>
          </a:blip>
          <a:srcRect/>
          <a:stretch/>
        </p:blipFill>
        <p:spPr>
          <a:xfrm>
            <a:off x="0" y="0"/>
            <a:ext cx="5838825" cy="2209800"/>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18" descr="Nervous system - Wikipedia"/>
          <p:cNvPicPr preferRelativeResize="0"/>
          <p:nvPr/>
        </p:nvPicPr>
        <p:blipFill rotWithShape="1">
          <a:blip r:embed="rId3">
            <a:alphaModFix/>
          </a:blip>
          <a:srcRect/>
          <a:stretch/>
        </p:blipFill>
        <p:spPr>
          <a:xfrm>
            <a:off x="304800" y="76200"/>
            <a:ext cx="8458200" cy="6530975"/>
          </a:xfrm>
          <a:prstGeom prst="rect">
            <a:avLst/>
          </a:prstGeom>
          <a:noFill/>
          <a:ln>
            <a:noFill/>
          </a:ln>
        </p:spPr>
      </p:pic>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19"/>
          <p:cNvPicPr preferRelativeResize="0"/>
          <p:nvPr/>
        </p:nvPicPr>
        <p:blipFill rotWithShape="1">
          <a:blip r:embed="rId3">
            <a:alphaModFix/>
          </a:blip>
          <a:srcRect/>
          <a:stretch/>
        </p:blipFill>
        <p:spPr>
          <a:xfrm>
            <a:off x="533400" y="304800"/>
            <a:ext cx="7645400" cy="5734050"/>
          </a:xfrm>
          <a:prstGeom prst="rect">
            <a:avLst/>
          </a:prstGeom>
          <a:noFill/>
          <a:ln>
            <a:noFill/>
          </a:ln>
        </p:spPr>
      </p:pic>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l"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Nervous system </a:t>
            </a:r>
            <a:endParaRPr/>
          </a:p>
        </p:txBody>
      </p:sp>
      <p:sp>
        <p:nvSpPr>
          <p:cNvPr id="150" name="Google Shape;150;p2"/>
          <p:cNvSpPr txBox="1">
            <a:spLocks noGrp="1"/>
          </p:cNvSpPr>
          <p:nvPr>
            <p:ph type="body" idx="1"/>
          </p:nvPr>
        </p:nvSpPr>
        <p:spPr>
          <a:xfrm>
            <a:off x="533400" y="1600200"/>
            <a:ext cx="4038600" cy="4267200"/>
          </a:xfrm>
          <a:prstGeom prst="rect">
            <a:avLst/>
          </a:prstGeom>
          <a:noFill/>
          <a:ln>
            <a:noFill/>
          </a:ln>
        </p:spPr>
        <p:txBody>
          <a:bodyPr spcFirstLastPara="1" wrap="square" lIns="92075" tIns="46025" rIns="92075" bIns="46025" anchor="t" anchorCtr="0">
            <a:noAutofit/>
          </a:bodyPr>
          <a:lstStyle/>
          <a:p>
            <a:pPr marL="342900" lvl="0" indent="-342900" algn="just" rtl="0">
              <a:lnSpc>
                <a:spcPct val="80000"/>
              </a:lnSpc>
              <a:spcBef>
                <a:spcPts val="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The task of nervous system is to coordinate the mental processes by which we perceive, act, learn and remember. </a:t>
            </a:r>
            <a:endParaRPr/>
          </a:p>
          <a:p>
            <a:pPr marL="342900" lvl="0" indent="-215900" algn="just" rtl="0">
              <a:lnSpc>
                <a:spcPct val="80000"/>
              </a:lnSpc>
              <a:spcBef>
                <a:spcPts val="400"/>
              </a:spcBef>
              <a:spcAft>
                <a:spcPts val="0"/>
              </a:spcAft>
              <a:buClr>
                <a:schemeClr val="dk1"/>
              </a:buClr>
              <a:buSzPts val="2000"/>
              <a:buFont typeface="Times New Roman"/>
              <a:buNone/>
            </a:pPr>
            <a:endParaRPr sz="2000" b="1" i="0" u="none">
              <a:solidFill>
                <a:schemeClr val="dk1"/>
              </a:solidFill>
              <a:latin typeface="Times New Roman"/>
              <a:ea typeface="Times New Roman"/>
              <a:cs typeface="Times New Roman"/>
              <a:sym typeface="Times New Roman"/>
            </a:endParaRPr>
          </a:p>
          <a:p>
            <a:pPr marL="342900" lvl="0" indent="-342900" algn="just"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 The human brain is a network of billions of individual nerve cells interconnected in systems that construct our perceptions of the external world, fix our attention, and control the machinery of our actions.</a:t>
            </a:r>
            <a:endParaRPr/>
          </a:p>
          <a:p>
            <a:pPr marL="342900" lvl="0" indent="-215900" algn="just" rtl="0">
              <a:lnSpc>
                <a:spcPct val="80000"/>
              </a:lnSpc>
              <a:spcBef>
                <a:spcPts val="400"/>
              </a:spcBef>
              <a:spcAft>
                <a:spcPts val="0"/>
              </a:spcAft>
              <a:buClr>
                <a:schemeClr val="dk1"/>
              </a:buClr>
              <a:buSzPts val="2000"/>
              <a:buFont typeface="Times New Roman"/>
              <a:buNone/>
            </a:pPr>
            <a:endParaRPr sz="2000" b="1" i="0" u="none">
              <a:solidFill>
                <a:schemeClr val="dk1"/>
              </a:solidFill>
              <a:latin typeface="Times New Roman"/>
              <a:ea typeface="Times New Roman"/>
              <a:cs typeface="Times New Roman"/>
              <a:sym typeface="Times New Roman"/>
            </a:endParaRPr>
          </a:p>
          <a:p>
            <a:pPr marL="342900" lvl="0" indent="-342900" algn="just"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The nervous system has two classes of cells: </a:t>
            </a:r>
            <a:r>
              <a:rPr lang="en-US" sz="2000" b="1" i="1" u="none">
                <a:solidFill>
                  <a:schemeClr val="dk1"/>
                </a:solidFill>
                <a:latin typeface="Times New Roman"/>
                <a:ea typeface="Times New Roman"/>
                <a:cs typeface="Times New Roman"/>
                <a:sym typeface="Times New Roman"/>
              </a:rPr>
              <a:t>nerve cells (neurons) and glial cells (glia).</a:t>
            </a:r>
            <a:r>
              <a:rPr lang="en-US" sz="2000" b="1" i="0" u="none">
                <a:solidFill>
                  <a:schemeClr val="dk1"/>
                </a:solidFill>
                <a:latin typeface="Times New Roman"/>
                <a:ea typeface="Times New Roman"/>
                <a:cs typeface="Times New Roman"/>
                <a:sym typeface="Times New Roman"/>
              </a:rPr>
              <a:t>  </a:t>
            </a:r>
            <a:endParaRPr/>
          </a:p>
        </p:txBody>
      </p:sp>
      <p:pic>
        <p:nvPicPr>
          <p:cNvPr id="151" name="Google Shape;151;p2"/>
          <p:cNvPicPr preferRelativeResize="0"/>
          <p:nvPr/>
        </p:nvPicPr>
        <p:blipFill rotWithShape="1">
          <a:blip r:embed="rId3">
            <a:alphaModFix/>
          </a:blip>
          <a:srcRect/>
          <a:stretch/>
        </p:blipFill>
        <p:spPr>
          <a:xfrm>
            <a:off x="4724400" y="381000"/>
            <a:ext cx="2278062" cy="1866900"/>
          </a:xfrm>
          <a:prstGeom prst="rect">
            <a:avLst/>
          </a:prstGeom>
          <a:noFill/>
          <a:ln>
            <a:noFill/>
          </a:ln>
        </p:spPr>
      </p:pic>
      <p:sp>
        <p:nvSpPr>
          <p:cNvPr id="152" name="Google Shape;152;p2"/>
          <p:cNvSpPr txBox="1"/>
          <p:nvPr/>
        </p:nvSpPr>
        <p:spPr>
          <a:xfrm>
            <a:off x="6629400" y="1514475"/>
            <a:ext cx="2386012" cy="701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6600"/>
              </a:buClr>
              <a:buSzPts val="2000"/>
              <a:buFont typeface="Arial"/>
              <a:buNone/>
            </a:pPr>
            <a:r>
              <a:rPr lang="en-US" sz="2000" b="1" i="0" u="none">
                <a:solidFill>
                  <a:srgbClr val="FF6600"/>
                </a:solidFill>
                <a:latin typeface="Arial"/>
                <a:ea typeface="Arial"/>
                <a:cs typeface="Arial"/>
                <a:sym typeface="Arial"/>
              </a:rPr>
              <a:t>Neurotransmitters</a:t>
            </a:r>
            <a:endParaRPr/>
          </a:p>
          <a:p>
            <a:pPr marL="0" marR="0" lvl="0" indent="0" algn="l" rtl="0">
              <a:lnSpc>
                <a:spcPct val="100000"/>
              </a:lnSpc>
              <a:spcBef>
                <a:spcPts val="0"/>
              </a:spcBef>
              <a:spcAft>
                <a:spcPts val="0"/>
              </a:spcAft>
              <a:buClr>
                <a:srgbClr val="FF6600"/>
              </a:buClr>
              <a:buSzPts val="2000"/>
              <a:buFont typeface="Arial"/>
              <a:buNone/>
            </a:pPr>
            <a:r>
              <a:rPr lang="en-US" sz="2000" b="1" i="0" u="none">
                <a:solidFill>
                  <a:srgbClr val="FF6600"/>
                </a:solidFill>
                <a:latin typeface="Arial"/>
                <a:ea typeface="Arial"/>
                <a:cs typeface="Arial"/>
                <a:sym typeface="Arial"/>
              </a:rPr>
              <a:t>Neuropeptides</a:t>
            </a:r>
            <a:endParaRPr/>
          </a:p>
        </p:txBody>
      </p:sp>
      <p:pic>
        <p:nvPicPr>
          <p:cNvPr id="153" name="Google Shape;153;p2"/>
          <p:cNvPicPr preferRelativeResize="0">
            <a:picLocks noGrp="1"/>
          </p:cNvPicPr>
          <p:nvPr>
            <p:ph type="body" idx="1"/>
          </p:nvPr>
        </p:nvPicPr>
        <p:blipFill rotWithShape="1">
          <a:blip r:embed="rId4">
            <a:alphaModFix/>
          </a:blip>
          <a:srcRect l="21691" t="18939" r="17021" b="17161"/>
          <a:stretch/>
        </p:blipFill>
        <p:spPr>
          <a:xfrm>
            <a:off x="5486400" y="2514600"/>
            <a:ext cx="3351212" cy="3900487"/>
          </a:xfrm>
          <a:prstGeom prst="rect">
            <a:avLst/>
          </a:prstGeom>
          <a:noFill/>
          <a:ln>
            <a:noFill/>
          </a:ln>
        </p:spPr>
      </p:pic>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0"/>
          <p:cNvSpPr txBox="1">
            <a:spLocks noGrp="1"/>
          </p:cNvSpPr>
          <p:nvPr>
            <p:ph type="title"/>
          </p:nvPr>
        </p:nvSpPr>
        <p:spPr>
          <a:xfrm>
            <a:off x="457200" y="0"/>
            <a:ext cx="8229600" cy="6365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000"/>
              <a:buFont typeface="Times New Roman"/>
              <a:buNone/>
            </a:pPr>
            <a:r>
              <a:rPr lang="en-US" sz="4000" b="0" i="0" u="none">
                <a:solidFill>
                  <a:srgbClr val="CC6600"/>
                </a:solidFill>
                <a:latin typeface="Times New Roman"/>
                <a:ea typeface="Times New Roman"/>
                <a:cs typeface="Times New Roman"/>
                <a:sym typeface="Times New Roman"/>
              </a:rPr>
              <a:t>Neural Networks in the Brain </a:t>
            </a:r>
            <a:endParaRPr/>
          </a:p>
        </p:txBody>
      </p:sp>
      <p:sp>
        <p:nvSpPr>
          <p:cNvPr id="313" name="Google Shape;313;p20"/>
          <p:cNvSpPr txBox="1">
            <a:spLocks noGrp="1"/>
          </p:cNvSpPr>
          <p:nvPr>
            <p:ph type="body" idx="1"/>
          </p:nvPr>
        </p:nvSpPr>
        <p:spPr>
          <a:xfrm>
            <a:off x="304800" y="838200"/>
            <a:ext cx="4038600" cy="6019800"/>
          </a:xfrm>
          <a:prstGeom prst="rect">
            <a:avLst/>
          </a:prstGeom>
          <a:noFill/>
          <a:ln>
            <a:noFill/>
          </a:ln>
        </p:spPr>
        <p:txBody>
          <a:bodyPr spcFirstLastPara="1" wrap="square" lIns="92075" tIns="46025" rIns="92075" bIns="46025" anchor="t" anchorCtr="0">
            <a:noAutofit/>
          </a:bodyPr>
          <a:lstStyle/>
          <a:p>
            <a:pPr marL="342900" lvl="0" indent="-342900" algn="l" rtl="0">
              <a:lnSpc>
                <a:spcPct val="90000"/>
              </a:lnSpc>
              <a:spcBef>
                <a:spcPts val="0"/>
              </a:spcBef>
              <a:spcAft>
                <a:spcPts val="0"/>
              </a:spcAft>
              <a:buClr>
                <a:schemeClr val="dk1"/>
              </a:buClr>
              <a:buSzPts val="2000"/>
              <a:buFont typeface="Times New Roman"/>
              <a:buChar char="•"/>
            </a:pPr>
            <a:r>
              <a:rPr lang="en-US" sz="2000" b="0" i="0" u="none">
                <a:solidFill>
                  <a:schemeClr val="dk1"/>
                </a:solidFill>
                <a:latin typeface="Times New Roman"/>
                <a:ea typeface="Times New Roman"/>
                <a:cs typeface="Times New Roman"/>
                <a:sym typeface="Times New Roman"/>
              </a:rPr>
              <a:t>The </a:t>
            </a:r>
            <a:r>
              <a:rPr lang="en-US" sz="2000" b="0" i="0" u="none">
                <a:solidFill>
                  <a:srgbClr val="CC0000"/>
                </a:solidFill>
                <a:latin typeface="Times New Roman"/>
                <a:ea typeface="Times New Roman"/>
                <a:cs typeface="Times New Roman"/>
                <a:sym typeface="Times New Roman"/>
              </a:rPr>
              <a:t>brain</a:t>
            </a:r>
            <a:r>
              <a:rPr lang="en-US" sz="2000" b="0" i="0" u="none">
                <a:solidFill>
                  <a:schemeClr val="dk1"/>
                </a:solidFill>
                <a:latin typeface="Times New Roman"/>
                <a:ea typeface="Times New Roman"/>
                <a:cs typeface="Times New Roman"/>
                <a:sym typeface="Times New Roman"/>
              </a:rPr>
              <a:t> is not a homogeneous organ. At the largest anatomical scale, we distinguish </a:t>
            </a:r>
            <a:r>
              <a:rPr lang="en-US" sz="2000" b="1" i="0" u="none">
                <a:solidFill>
                  <a:schemeClr val="dk1"/>
                </a:solidFill>
                <a:latin typeface="Times New Roman"/>
                <a:ea typeface="Times New Roman"/>
                <a:cs typeface="Times New Roman"/>
                <a:sym typeface="Times New Roman"/>
              </a:rPr>
              <a:t>cortex</a:t>
            </a:r>
            <a:r>
              <a:rPr lang="en-US" sz="2000" b="0" i="0" u="none">
                <a:solidFill>
                  <a:schemeClr val="dk1"/>
                </a:solidFill>
                <a:latin typeface="Times New Roman"/>
                <a:ea typeface="Times New Roman"/>
                <a:cs typeface="Times New Roman"/>
                <a:sym typeface="Times New Roman"/>
              </a:rPr>
              <a:t>, </a:t>
            </a:r>
            <a:r>
              <a:rPr lang="en-US" sz="2000" b="1" i="0" u="none">
                <a:solidFill>
                  <a:schemeClr val="dk1"/>
                </a:solidFill>
                <a:latin typeface="Times New Roman"/>
                <a:ea typeface="Times New Roman"/>
                <a:cs typeface="Times New Roman"/>
                <a:sym typeface="Times New Roman"/>
              </a:rPr>
              <a:t>midbrain</a:t>
            </a:r>
            <a:r>
              <a:rPr lang="en-US" sz="2000" b="0" i="0" u="none">
                <a:solidFill>
                  <a:schemeClr val="dk1"/>
                </a:solidFill>
                <a:latin typeface="Times New Roman"/>
                <a:ea typeface="Times New Roman"/>
                <a:cs typeface="Times New Roman"/>
                <a:sym typeface="Times New Roman"/>
              </a:rPr>
              <a:t>, </a:t>
            </a:r>
            <a:r>
              <a:rPr lang="en-US" sz="2000" b="1" i="0" u="none">
                <a:solidFill>
                  <a:schemeClr val="dk1"/>
                </a:solidFill>
                <a:latin typeface="Times New Roman"/>
                <a:ea typeface="Times New Roman"/>
                <a:cs typeface="Times New Roman"/>
                <a:sym typeface="Times New Roman"/>
              </a:rPr>
              <a:t>brainstem</a:t>
            </a:r>
            <a:r>
              <a:rPr lang="en-US" sz="2000" b="0" i="0" u="none">
                <a:solidFill>
                  <a:schemeClr val="dk1"/>
                </a:solidFill>
                <a:latin typeface="Times New Roman"/>
                <a:ea typeface="Times New Roman"/>
                <a:cs typeface="Times New Roman"/>
                <a:sym typeface="Times New Roman"/>
              </a:rPr>
              <a:t>, and </a:t>
            </a:r>
            <a:r>
              <a:rPr lang="en-US" sz="2000" b="1" i="0" u="none">
                <a:solidFill>
                  <a:schemeClr val="dk1"/>
                </a:solidFill>
                <a:latin typeface="Times New Roman"/>
                <a:ea typeface="Times New Roman"/>
                <a:cs typeface="Times New Roman"/>
                <a:sym typeface="Times New Roman"/>
              </a:rPr>
              <a:t>cerebellum</a:t>
            </a:r>
            <a:r>
              <a:rPr lang="en-US" sz="2000" b="0" i="0" u="none">
                <a:solidFill>
                  <a:schemeClr val="dk1"/>
                </a:solidFill>
                <a:latin typeface="Times New Roman"/>
                <a:ea typeface="Times New Roman"/>
                <a:cs typeface="Times New Roman"/>
                <a:sym typeface="Times New Roman"/>
              </a:rPr>
              <a:t>. Each of these can be hierarchically subdivided into many </a:t>
            </a:r>
            <a:r>
              <a:rPr lang="en-US" sz="2000" b="1" i="0" u="none">
                <a:solidFill>
                  <a:schemeClr val="dk1"/>
                </a:solidFill>
                <a:latin typeface="Times New Roman"/>
                <a:ea typeface="Times New Roman"/>
                <a:cs typeface="Times New Roman"/>
                <a:sym typeface="Times New Roman"/>
              </a:rPr>
              <a:t>regions</a:t>
            </a:r>
            <a:r>
              <a:rPr lang="en-US" sz="2000" b="0" i="0" u="none">
                <a:solidFill>
                  <a:schemeClr val="dk1"/>
                </a:solidFill>
                <a:latin typeface="Times New Roman"/>
                <a:ea typeface="Times New Roman"/>
                <a:cs typeface="Times New Roman"/>
                <a:sym typeface="Times New Roman"/>
              </a:rPr>
              <a:t>, and </a:t>
            </a:r>
            <a:r>
              <a:rPr lang="en-US" sz="2000" b="1" i="0" u="none">
                <a:solidFill>
                  <a:schemeClr val="dk1"/>
                </a:solidFill>
                <a:latin typeface="Times New Roman"/>
                <a:ea typeface="Times New Roman"/>
                <a:cs typeface="Times New Roman"/>
                <a:sym typeface="Times New Roman"/>
              </a:rPr>
              <a:t>areas</a:t>
            </a:r>
            <a:r>
              <a:rPr lang="en-US" sz="2000" b="0" i="0" u="none">
                <a:solidFill>
                  <a:schemeClr val="dk1"/>
                </a:solidFill>
                <a:latin typeface="Times New Roman"/>
                <a:ea typeface="Times New Roman"/>
                <a:cs typeface="Times New Roman"/>
                <a:sym typeface="Times New Roman"/>
              </a:rPr>
              <a:t> within each region, either according to the anatomical structure of the neural networks within it, or according to the function performed by them. </a:t>
            </a:r>
            <a:endParaRPr/>
          </a:p>
          <a:p>
            <a:pPr marL="342900" lvl="0" indent="-215900" algn="l" rtl="0">
              <a:lnSpc>
                <a:spcPct val="90000"/>
              </a:lnSpc>
              <a:spcBef>
                <a:spcPts val="400"/>
              </a:spcBef>
              <a:spcAft>
                <a:spcPts val="0"/>
              </a:spcAft>
              <a:buClr>
                <a:schemeClr val="dk1"/>
              </a:buClr>
              <a:buSzPts val="2000"/>
              <a:buFont typeface="Times New Roman"/>
              <a:buNone/>
            </a:pPr>
            <a:endParaRPr sz="2000" b="0" i="0" u="none">
              <a:solidFill>
                <a:schemeClr val="dk1"/>
              </a:solidFill>
              <a:latin typeface="Times New Roman"/>
              <a:ea typeface="Times New Roman"/>
              <a:cs typeface="Times New Roman"/>
              <a:sym typeface="Times New Roman"/>
            </a:endParaRPr>
          </a:p>
          <a:p>
            <a:pPr marL="342900" lvl="0" indent="-342900" algn="l" rtl="0">
              <a:lnSpc>
                <a:spcPct val="90000"/>
              </a:lnSpc>
              <a:spcBef>
                <a:spcPts val="400"/>
              </a:spcBef>
              <a:spcAft>
                <a:spcPts val="0"/>
              </a:spcAft>
              <a:buClr>
                <a:schemeClr val="dk1"/>
              </a:buClr>
              <a:buSzPts val="2000"/>
              <a:buFont typeface="Times New Roman"/>
              <a:buChar char="•"/>
            </a:pPr>
            <a:r>
              <a:rPr lang="en-US" sz="2000" b="0" i="0" u="none">
                <a:solidFill>
                  <a:schemeClr val="dk1"/>
                </a:solidFill>
                <a:latin typeface="Times New Roman"/>
                <a:ea typeface="Times New Roman"/>
                <a:cs typeface="Times New Roman"/>
                <a:sym typeface="Times New Roman"/>
              </a:rPr>
              <a:t>In addition to these long-range connections, neurons also link up with many thousands of their neighbors. In this way they form very dense, complex local networks: </a:t>
            </a:r>
            <a:endParaRPr/>
          </a:p>
        </p:txBody>
      </p:sp>
      <p:pic>
        <p:nvPicPr>
          <p:cNvPr id="314" name="Google Shape;314;p20"/>
          <p:cNvPicPr preferRelativeResize="0">
            <a:picLocks noGrp="1"/>
          </p:cNvPicPr>
          <p:nvPr>
            <p:ph type="body" idx="1"/>
          </p:nvPr>
        </p:nvPicPr>
        <p:blipFill rotWithShape="1">
          <a:blip r:embed="rId3">
            <a:alphaModFix/>
          </a:blip>
          <a:srcRect/>
          <a:stretch/>
        </p:blipFill>
        <p:spPr>
          <a:xfrm>
            <a:off x="4343400" y="150850"/>
            <a:ext cx="4243500" cy="3429000"/>
          </a:xfrm>
          <a:prstGeom prst="rect">
            <a:avLst/>
          </a:prstGeom>
          <a:noFill/>
          <a:ln>
            <a:noFill/>
          </a:ln>
        </p:spPr>
      </p:pic>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1"/>
          <p:cNvSpPr txBox="1">
            <a:spLocks noGrp="1"/>
          </p:cNvSpPr>
          <p:nvPr>
            <p:ph type="title"/>
          </p:nvPr>
        </p:nvSpPr>
        <p:spPr>
          <a:xfrm>
            <a:off x="457200" y="0"/>
            <a:ext cx="8229600" cy="4841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000"/>
              <a:buFont typeface="Times New Roman"/>
              <a:buNone/>
            </a:pPr>
            <a:r>
              <a:rPr lang="en-US" sz="4000" b="0" i="0" u="none">
                <a:solidFill>
                  <a:srgbClr val="CC6600"/>
                </a:solidFill>
                <a:latin typeface="Times New Roman"/>
                <a:ea typeface="Times New Roman"/>
                <a:cs typeface="Times New Roman"/>
                <a:sym typeface="Times New Roman"/>
              </a:rPr>
              <a:t>Computer-based Neural Networks </a:t>
            </a:r>
            <a:endParaRPr/>
          </a:p>
        </p:txBody>
      </p:sp>
      <p:sp>
        <p:nvSpPr>
          <p:cNvPr id="320" name="Google Shape;320;p21"/>
          <p:cNvSpPr txBox="1">
            <a:spLocks noGrp="1"/>
          </p:cNvSpPr>
          <p:nvPr>
            <p:ph type="body" idx="1"/>
          </p:nvPr>
        </p:nvSpPr>
        <p:spPr>
          <a:xfrm>
            <a:off x="0" y="762000"/>
            <a:ext cx="9144000" cy="5181600"/>
          </a:xfrm>
          <a:prstGeom prst="rect">
            <a:avLst/>
          </a:prstGeom>
          <a:noFill/>
          <a:ln>
            <a:noFill/>
          </a:ln>
        </p:spPr>
        <p:txBody>
          <a:bodyPr spcFirstLastPara="1" wrap="square" lIns="92075" tIns="46025" rIns="92075" bIns="46025" anchor="t" anchorCtr="0">
            <a:noAutofit/>
          </a:bodyPr>
          <a:lstStyle/>
          <a:p>
            <a:pPr marL="342900" lvl="0" indent="-342900" algn="l" rtl="0">
              <a:lnSpc>
                <a:spcPct val="8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The brain's network of neurons forms a massively parallel information processing system. This contrasts with conventional computers, in which a single processor executes a single series of instructions. </a:t>
            </a:r>
            <a:endParaRPr/>
          </a:p>
          <a:p>
            <a:pPr marL="342900" lvl="0" indent="-342900" algn="l" rtl="0">
              <a:lnSpc>
                <a:spcPct val="80000"/>
              </a:lnSpc>
              <a:spcBef>
                <a:spcPts val="480"/>
              </a:spcBef>
              <a:spcAft>
                <a:spcPts val="0"/>
              </a:spcAft>
              <a:buClr>
                <a:schemeClr val="dk1"/>
              </a:buClr>
              <a:buSzPts val="2400"/>
              <a:buFont typeface="Times New Roman"/>
              <a:buNone/>
            </a:pPr>
            <a:endParaRPr sz="2400" b="0" i="0" u="none">
              <a:solidFill>
                <a:schemeClr val="dk1"/>
              </a:solidFill>
              <a:latin typeface="Times New Roman"/>
              <a:ea typeface="Times New Roman"/>
              <a:cs typeface="Times New Roman"/>
              <a:sym typeface="Times New Roman"/>
            </a:endParaRPr>
          </a:p>
          <a:p>
            <a:pPr marL="342900" lvl="0" indent="-342900" algn="l" rtl="0">
              <a:lnSpc>
                <a:spcPct val="80000"/>
              </a:lnSpc>
              <a:spcBef>
                <a:spcPts val="48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Despite of being built with very slow hardware, the brain has quite remarkable capabilities: </a:t>
            </a:r>
            <a:endParaRPr/>
          </a:p>
          <a:p>
            <a:pPr marL="742950" lvl="1" indent="-285750" algn="l" rtl="0">
              <a:lnSpc>
                <a:spcPct val="80000"/>
              </a:lnSpc>
              <a:spcBef>
                <a:spcPts val="400"/>
              </a:spcBef>
              <a:spcAft>
                <a:spcPts val="0"/>
              </a:spcAft>
              <a:buClr>
                <a:schemeClr val="dk1"/>
              </a:buClr>
              <a:buSzPts val="2000"/>
              <a:buFont typeface="Times New Roman"/>
              <a:buChar char="–"/>
            </a:pPr>
            <a:r>
              <a:rPr lang="en-US" sz="2000" b="0" i="0" u="none">
                <a:solidFill>
                  <a:schemeClr val="dk1"/>
                </a:solidFill>
                <a:latin typeface="Times New Roman"/>
                <a:ea typeface="Times New Roman"/>
                <a:cs typeface="Times New Roman"/>
                <a:sym typeface="Times New Roman"/>
              </a:rPr>
              <a:t>its performance tends to degrade gracefully under partial damage. In contrast, most programs and engineered systems are brittle: if you remove some arbitrary parts, very likely the whole will cease to function. </a:t>
            </a:r>
            <a:endParaRPr/>
          </a:p>
          <a:p>
            <a:pPr marL="742950" lvl="1" indent="-285750" algn="l" rtl="0">
              <a:lnSpc>
                <a:spcPct val="80000"/>
              </a:lnSpc>
              <a:spcBef>
                <a:spcPts val="400"/>
              </a:spcBef>
              <a:spcAft>
                <a:spcPts val="0"/>
              </a:spcAft>
              <a:buClr>
                <a:schemeClr val="dk1"/>
              </a:buClr>
              <a:buSzPts val="2000"/>
              <a:buFont typeface="Times New Roman"/>
              <a:buChar char="–"/>
            </a:pPr>
            <a:r>
              <a:rPr lang="en-US" sz="2000" b="0" i="0" u="none">
                <a:solidFill>
                  <a:schemeClr val="dk1"/>
                </a:solidFill>
                <a:latin typeface="Times New Roman"/>
                <a:ea typeface="Times New Roman"/>
                <a:cs typeface="Times New Roman"/>
                <a:sym typeface="Times New Roman"/>
              </a:rPr>
              <a:t>it can learn (reorganize itself) from experience. </a:t>
            </a:r>
            <a:endParaRPr/>
          </a:p>
          <a:p>
            <a:pPr marL="742950" lvl="1" indent="-285750" algn="l" rtl="0">
              <a:lnSpc>
                <a:spcPct val="80000"/>
              </a:lnSpc>
              <a:spcBef>
                <a:spcPts val="400"/>
              </a:spcBef>
              <a:spcAft>
                <a:spcPts val="0"/>
              </a:spcAft>
              <a:buClr>
                <a:schemeClr val="dk1"/>
              </a:buClr>
              <a:buSzPts val="2000"/>
              <a:buFont typeface="Times New Roman"/>
              <a:buChar char="–"/>
            </a:pPr>
            <a:r>
              <a:rPr lang="en-US" sz="2000" b="0" i="0" u="none">
                <a:solidFill>
                  <a:schemeClr val="dk1"/>
                </a:solidFill>
                <a:latin typeface="Times New Roman"/>
                <a:ea typeface="Times New Roman"/>
                <a:cs typeface="Times New Roman"/>
                <a:sym typeface="Times New Roman"/>
              </a:rPr>
              <a:t>this means that partial recovery from damage is possible if healthy units can learn to take over the functions previously carried out by the damaged areas. </a:t>
            </a:r>
            <a:endParaRPr/>
          </a:p>
          <a:p>
            <a:pPr marL="742950" lvl="1" indent="-285750" algn="l" rtl="0">
              <a:lnSpc>
                <a:spcPct val="80000"/>
              </a:lnSpc>
              <a:spcBef>
                <a:spcPts val="400"/>
              </a:spcBef>
              <a:spcAft>
                <a:spcPts val="0"/>
              </a:spcAft>
              <a:buClr>
                <a:schemeClr val="dk1"/>
              </a:buClr>
              <a:buSzPts val="2000"/>
              <a:buFont typeface="Times New Roman"/>
              <a:buChar char="–"/>
            </a:pPr>
            <a:r>
              <a:rPr lang="en-US" sz="2000" b="0" i="0" u="none">
                <a:solidFill>
                  <a:schemeClr val="dk1"/>
                </a:solidFill>
                <a:latin typeface="Times New Roman"/>
                <a:ea typeface="Times New Roman"/>
                <a:cs typeface="Times New Roman"/>
                <a:sym typeface="Times New Roman"/>
              </a:rPr>
              <a:t>it performs massively parallel computations extremely efficiently. For example, complex visual perception occurs within less than 100 ms, that is, 10 processing steps! </a:t>
            </a:r>
            <a:endParaRPr/>
          </a:p>
          <a:p>
            <a:pPr marL="742950" lvl="1" indent="-285750" algn="l" rtl="0">
              <a:lnSpc>
                <a:spcPct val="80000"/>
              </a:lnSpc>
              <a:spcBef>
                <a:spcPts val="400"/>
              </a:spcBef>
              <a:spcAft>
                <a:spcPts val="0"/>
              </a:spcAft>
              <a:buClr>
                <a:schemeClr val="dk1"/>
              </a:buClr>
              <a:buSzPts val="2000"/>
              <a:buFont typeface="Times New Roman"/>
              <a:buChar char="–"/>
            </a:pPr>
            <a:r>
              <a:rPr lang="en-US" sz="2000" b="0" i="0" u="none">
                <a:solidFill>
                  <a:schemeClr val="dk1"/>
                </a:solidFill>
                <a:latin typeface="Times New Roman"/>
                <a:ea typeface="Times New Roman"/>
                <a:cs typeface="Times New Roman"/>
                <a:sym typeface="Times New Roman"/>
              </a:rPr>
              <a:t>it supports our intelligence and self-awareness. (Nobody knows yet how this occurs.) </a:t>
            </a:r>
            <a:endParaRPr/>
          </a:p>
          <a:p>
            <a:pPr marL="342900" lvl="0" indent="-215900" algn="l" rtl="0">
              <a:spcBef>
                <a:spcPts val="400"/>
              </a:spcBef>
              <a:spcAft>
                <a:spcPts val="0"/>
              </a:spcAft>
              <a:buClr>
                <a:schemeClr val="dk1"/>
              </a:buClr>
              <a:buSzPts val="2000"/>
              <a:buFont typeface="Times New Roman"/>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2"/>
          <p:cNvSpPr txBox="1">
            <a:spLocks noGrp="1"/>
          </p:cNvSpPr>
          <p:nvPr>
            <p:ph type="title"/>
          </p:nvPr>
        </p:nvSpPr>
        <p:spPr>
          <a:xfrm>
            <a:off x="457200" y="0"/>
            <a:ext cx="8229600" cy="3317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000"/>
              <a:buFont typeface="Times New Roman"/>
              <a:buNone/>
            </a:pPr>
            <a:r>
              <a:rPr lang="en-US" sz="4000" b="0" i="0" u="none">
                <a:solidFill>
                  <a:srgbClr val="CC6600"/>
                </a:solidFill>
                <a:latin typeface="Times New Roman"/>
                <a:ea typeface="Times New Roman"/>
                <a:cs typeface="Times New Roman"/>
                <a:sym typeface="Times New Roman"/>
              </a:rPr>
              <a:t>Applications of Neural Networks</a:t>
            </a:r>
            <a:endParaRPr/>
          </a:p>
        </p:txBody>
      </p:sp>
      <p:sp>
        <p:nvSpPr>
          <p:cNvPr id="326" name="Google Shape;326;p22"/>
          <p:cNvSpPr txBox="1">
            <a:spLocks noGrp="1"/>
          </p:cNvSpPr>
          <p:nvPr>
            <p:ph type="body" idx="1"/>
          </p:nvPr>
        </p:nvSpPr>
        <p:spPr>
          <a:xfrm>
            <a:off x="304800" y="609600"/>
            <a:ext cx="8229600" cy="6248400"/>
          </a:xfrm>
          <a:prstGeom prst="rect">
            <a:avLst/>
          </a:prstGeom>
          <a:noFill/>
          <a:ln>
            <a:noFill/>
          </a:ln>
        </p:spPr>
        <p:txBody>
          <a:bodyPr spcFirstLastPara="1" wrap="square" lIns="92075" tIns="46025" rIns="92075" bIns="46025" anchor="t" anchorCtr="0">
            <a:noAutofit/>
          </a:bodyPr>
          <a:lstStyle/>
          <a:p>
            <a:pPr marL="342900" lvl="0" indent="-342900" algn="l" rtl="0">
              <a:lnSpc>
                <a:spcPct val="80000"/>
              </a:lnSpc>
              <a:spcBef>
                <a:spcPts val="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Aerospace:  </a:t>
            </a:r>
            <a:r>
              <a:rPr lang="en-US" sz="1800" b="0" i="0" u="none">
                <a:solidFill>
                  <a:schemeClr val="dk1"/>
                </a:solidFill>
                <a:latin typeface="Times New Roman"/>
                <a:ea typeface="Times New Roman"/>
                <a:cs typeface="Times New Roman"/>
                <a:sym typeface="Times New Roman"/>
              </a:rPr>
              <a:t>High performance aircraft autopilots, flight path simulations, aircraft control systems, autopilot enhancements, aircraft component simulations, aircraft component fault detectors</a:t>
            </a:r>
            <a:endParaRPr/>
          </a:p>
          <a:p>
            <a:pPr marL="342900" lvl="0" indent="-3429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Automotive:  </a:t>
            </a:r>
            <a:r>
              <a:rPr lang="en-US" sz="1800" b="0" i="0" u="none">
                <a:solidFill>
                  <a:schemeClr val="dk1"/>
                </a:solidFill>
                <a:latin typeface="Times New Roman"/>
                <a:ea typeface="Times New Roman"/>
                <a:cs typeface="Times New Roman"/>
                <a:sym typeface="Times New Roman"/>
              </a:rPr>
              <a:t>Automobile automatic guidance systems, warranty activity analyzers</a:t>
            </a:r>
            <a:endParaRPr/>
          </a:p>
          <a:p>
            <a:pPr marL="342900" lvl="0" indent="-3429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Banking:  </a:t>
            </a:r>
            <a:r>
              <a:rPr lang="en-US" sz="1800" b="0" i="0" u="none">
                <a:solidFill>
                  <a:schemeClr val="dk1"/>
                </a:solidFill>
                <a:latin typeface="Times New Roman"/>
                <a:ea typeface="Times New Roman"/>
                <a:cs typeface="Times New Roman"/>
                <a:sym typeface="Times New Roman"/>
              </a:rPr>
              <a:t>Check and other document readers, credit application evaluators</a:t>
            </a:r>
            <a:endParaRPr/>
          </a:p>
          <a:p>
            <a:pPr marL="342900" lvl="0" indent="-3429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Cognitive science:  </a:t>
            </a:r>
            <a:r>
              <a:rPr lang="en-US" sz="1800" b="0" i="0" u="none">
                <a:solidFill>
                  <a:schemeClr val="dk1"/>
                </a:solidFill>
                <a:latin typeface="Times New Roman"/>
                <a:ea typeface="Times New Roman"/>
                <a:cs typeface="Times New Roman"/>
                <a:sym typeface="Times New Roman"/>
              </a:rPr>
              <a:t>Modeling higher level reasoning, language, problem solving, Modeling lower level reasoning, vision, audition speech recognition, speech generation </a:t>
            </a:r>
            <a:endParaRPr/>
          </a:p>
          <a:p>
            <a:pPr marL="342900" lvl="0" indent="-3429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Defense:  </a:t>
            </a:r>
            <a:r>
              <a:rPr lang="en-US" sz="1800" b="0" i="0" u="none">
                <a:solidFill>
                  <a:schemeClr val="dk1"/>
                </a:solidFill>
                <a:latin typeface="Times New Roman"/>
                <a:ea typeface="Times New Roman"/>
                <a:cs typeface="Times New Roman"/>
                <a:sym typeface="Times New Roman"/>
              </a:rPr>
              <a:t>Weapon steering, target tracking, object discrimination, facial recognition, new kinds of sensors, sonar, radar and image signal processing including data compression, feature extraction and noise suppression, signal/image identification</a:t>
            </a:r>
            <a:endParaRPr/>
          </a:p>
          <a:p>
            <a:pPr marL="342900" lvl="0" indent="-3429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Electronics:  </a:t>
            </a:r>
            <a:r>
              <a:rPr lang="en-US" sz="1800" b="0" i="0" u="none">
                <a:solidFill>
                  <a:schemeClr val="dk1"/>
                </a:solidFill>
                <a:latin typeface="Times New Roman"/>
                <a:ea typeface="Times New Roman"/>
                <a:cs typeface="Times New Roman"/>
                <a:sym typeface="Times New Roman"/>
              </a:rPr>
              <a:t>Code sequence prediction, integrated circuit chip layout, process control, chip failure analysis, machine vision, voice synthesis, nonlinear modeling</a:t>
            </a:r>
            <a:endParaRPr/>
          </a:p>
          <a:p>
            <a:pPr marL="342900" lvl="0" indent="-3429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Entertainment:  </a:t>
            </a:r>
            <a:r>
              <a:rPr lang="en-US" sz="1800" b="0" i="0" u="none">
                <a:solidFill>
                  <a:schemeClr val="dk1"/>
                </a:solidFill>
                <a:latin typeface="Times New Roman"/>
                <a:ea typeface="Times New Roman"/>
                <a:cs typeface="Times New Roman"/>
                <a:sym typeface="Times New Roman"/>
              </a:rPr>
              <a:t>Animation, special effects, market forecasting</a:t>
            </a:r>
            <a:endParaRPr/>
          </a:p>
          <a:p>
            <a:pPr marL="342900" lvl="0" indent="-3429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Financial:  </a:t>
            </a:r>
            <a:r>
              <a:rPr lang="en-US" sz="1800" b="0" i="0" u="none">
                <a:solidFill>
                  <a:schemeClr val="dk1"/>
                </a:solidFill>
                <a:latin typeface="Times New Roman"/>
                <a:ea typeface="Times New Roman"/>
                <a:cs typeface="Times New Roman"/>
                <a:sym typeface="Times New Roman"/>
              </a:rPr>
              <a:t>Real estate appraisal, loan advisor, mortgage screening, corporate bond rating, credit line use analysis, portfolio trading program, corporate financial analysis, currency price prediction</a:t>
            </a:r>
            <a:endParaRPr/>
          </a:p>
          <a:p>
            <a:pPr marL="342900" lvl="0" indent="-3429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Insurance:  </a:t>
            </a:r>
            <a:r>
              <a:rPr lang="en-US" sz="1800" b="0" i="0" u="none">
                <a:solidFill>
                  <a:schemeClr val="dk1"/>
                </a:solidFill>
                <a:latin typeface="Times New Roman"/>
                <a:ea typeface="Times New Roman"/>
                <a:cs typeface="Times New Roman"/>
                <a:sym typeface="Times New Roman"/>
              </a:rPr>
              <a:t>Policy application evaluation, product optimization</a:t>
            </a:r>
            <a:endParaRPr/>
          </a:p>
          <a:p>
            <a:pPr marL="342900" lvl="0" indent="-3429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Manufacturing:  </a:t>
            </a:r>
            <a:r>
              <a:rPr lang="en-US" sz="1800" b="0" i="0" u="none">
                <a:solidFill>
                  <a:schemeClr val="dk1"/>
                </a:solidFill>
                <a:latin typeface="Times New Roman"/>
                <a:ea typeface="Times New Roman"/>
                <a:cs typeface="Times New Roman"/>
                <a:sym typeface="Times New Roman"/>
              </a:rPr>
              <a:t>Manufacturing process control, product design and analysis, process and machine diagnosis, real-time particle identification, visual quality inspection systems, beer testing, welding quality analysis, paper quality prediction, computer chip quality analysis, analysis of grinding operations, chemical product design analysis, machine maintenance analysis, project bidding, planning and management, dynamic modeling of chemical process systems</a:t>
            </a:r>
            <a:endParaRPr/>
          </a:p>
        </p:txBody>
      </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3"/>
          <p:cNvSpPr txBox="1">
            <a:spLocks noGrp="1"/>
          </p:cNvSpPr>
          <p:nvPr>
            <p:ph type="body" idx="1"/>
          </p:nvPr>
        </p:nvSpPr>
        <p:spPr>
          <a:xfrm>
            <a:off x="457200" y="685800"/>
            <a:ext cx="8382000" cy="5715000"/>
          </a:xfrm>
          <a:prstGeom prst="rect">
            <a:avLst/>
          </a:prstGeom>
          <a:noFill/>
          <a:ln>
            <a:noFill/>
          </a:ln>
        </p:spPr>
        <p:txBody>
          <a:bodyPr spcFirstLastPara="1" wrap="square" lIns="92075" tIns="46025" rIns="92075" bIns="46025" anchor="t" anchorCtr="0">
            <a:noAutofit/>
          </a:bodyPr>
          <a:lstStyle/>
          <a:p>
            <a:pPr marL="342900" lvl="0" indent="-342900" algn="l" rtl="0">
              <a:lnSpc>
                <a:spcPct val="80000"/>
              </a:lnSpc>
              <a:spcBef>
                <a:spcPts val="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Mathematics:  </a:t>
            </a:r>
            <a:r>
              <a:rPr lang="en-US" sz="2000" b="0" i="0" u="none">
                <a:solidFill>
                  <a:schemeClr val="dk1"/>
                </a:solidFill>
                <a:latin typeface="Times New Roman"/>
                <a:ea typeface="Times New Roman"/>
                <a:cs typeface="Times New Roman"/>
                <a:sym typeface="Times New Roman"/>
              </a:rPr>
              <a:t>Nonparametric statistical analysis and regression. </a:t>
            </a:r>
            <a:endParaRPr/>
          </a:p>
          <a:p>
            <a:pPr marL="342900" lvl="0" indent="-342900" algn="l"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Medical:  </a:t>
            </a:r>
            <a:r>
              <a:rPr lang="en-US" sz="2000" b="0" i="0" u="none">
                <a:solidFill>
                  <a:schemeClr val="dk1"/>
                </a:solidFill>
                <a:latin typeface="Times New Roman"/>
                <a:ea typeface="Times New Roman"/>
                <a:cs typeface="Times New Roman"/>
                <a:sym typeface="Times New Roman"/>
              </a:rPr>
              <a:t>Breast cancer cell analysis, EEG and ECG analysis, prosthesis design, optimization of transplant times, hospital expense reduction, hospital quality improvement, emergency room test advisement</a:t>
            </a:r>
            <a:endParaRPr/>
          </a:p>
          <a:p>
            <a:pPr marL="342900" lvl="0" indent="-342900" algn="l"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Neurobiology: </a:t>
            </a:r>
            <a:r>
              <a:rPr lang="en-US" sz="2000" b="0" i="0" u="none">
                <a:solidFill>
                  <a:schemeClr val="dk1"/>
                </a:solidFill>
                <a:latin typeface="Times New Roman"/>
                <a:ea typeface="Times New Roman"/>
                <a:cs typeface="Times New Roman"/>
                <a:sym typeface="Times New Roman"/>
              </a:rPr>
              <a:t>Modeling models of how the brain works, neuron-level, higher levels: vision, hearing, etc. Overlaps with cognitive folks. </a:t>
            </a:r>
            <a:endParaRPr/>
          </a:p>
          <a:p>
            <a:pPr marL="342900" lvl="0" indent="-342900" algn="l"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Oil and Gas:  </a:t>
            </a:r>
            <a:r>
              <a:rPr lang="en-US" sz="2000" b="0" i="0" u="none">
                <a:solidFill>
                  <a:schemeClr val="dk1"/>
                </a:solidFill>
                <a:latin typeface="Times New Roman"/>
                <a:ea typeface="Times New Roman"/>
                <a:cs typeface="Times New Roman"/>
                <a:sym typeface="Times New Roman"/>
              </a:rPr>
              <a:t>Exploration</a:t>
            </a:r>
            <a:endParaRPr/>
          </a:p>
          <a:p>
            <a:pPr marL="342900" lvl="0" indent="-342900" algn="l"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Philosophy: </a:t>
            </a:r>
            <a:r>
              <a:rPr lang="en-US" sz="2000" b="0" i="0" u="none">
                <a:solidFill>
                  <a:schemeClr val="dk1"/>
                </a:solidFill>
                <a:latin typeface="Times New Roman"/>
                <a:ea typeface="Times New Roman"/>
                <a:cs typeface="Times New Roman"/>
                <a:sym typeface="Times New Roman"/>
              </a:rPr>
              <a:t>Can human souls/behavior be explained in terms of symbols, or does it require something lower level, like a neurally based model?</a:t>
            </a:r>
            <a:r>
              <a:rPr lang="en-US" sz="2000" b="1" i="0" u="none">
                <a:solidFill>
                  <a:schemeClr val="dk1"/>
                </a:solidFill>
                <a:latin typeface="Times New Roman"/>
                <a:ea typeface="Times New Roman"/>
                <a:cs typeface="Times New Roman"/>
                <a:sym typeface="Times New Roman"/>
              </a:rPr>
              <a:t> </a:t>
            </a:r>
            <a:endParaRPr/>
          </a:p>
          <a:p>
            <a:pPr marL="342900" lvl="0" indent="-342900" algn="l"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Robotics:  </a:t>
            </a:r>
            <a:r>
              <a:rPr lang="en-US" sz="2000" b="0" i="0" u="none">
                <a:solidFill>
                  <a:schemeClr val="dk1"/>
                </a:solidFill>
                <a:latin typeface="Times New Roman"/>
                <a:ea typeface="Times New Roman"/>
                <a:cs typeface="Times New Roman"/>
                <a:sym typeface="Times New Roman"/>
              </a:rPr>
              <a:t>Trajectory control, forklift robot, manipulator controllers, vision systems</a:t>
            </a:r>
            <a:endParaRPr/>
          </a:p>
          <a:p>
            <a:pPr marL="342900" lvl="0" indent="-342900" algn="l"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Speech:  </a:t>
            </a:r>
            <a:r>
              <a:rPr lang="en-US" sz="2000" b="0" i="0" u="none">
                <a:solidFill>
                  <a:schemeClr val="dk1"/>
                </a:solidFill>
                <a:latin typeface="Times New Roman"/>
                <a:ea typeface="Times New Roman"/>
                <a:cs typeface="Times New Roman"/>
                <a:sym typeface="Times New Roman"/>
              </a:rPr>
              <a:t>Speech recognition, speech compression, vowel classification, text to speech synthesis</a:t>
            </a:r>
            <a:endParaRPr/>
          </a:p>
          <a:p>
            <a:pPr marL="342900" lvl="0" indent="-342900" algn="l"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Securities:  </a:t>
            </a:r>
            <a:r>
              <a:rPr lang="en-US" sz="2000" b="0" i="0" u="none">
                <a:solidFill>
                  <a:schemeClr val="dk1"/>
                </a:solidFill>
                <a:latin typeface="Times New Roman"/>
                <a:ea typeface="Times New Roman"/>
                <a:cs typeface="Times New Roman"/>
                <a:sym typeface="Times New Roman"/>
              </a:rPr>
              <a:t>Market analysis, automatic bond rating, stock trading advisory systems</a:t>
            </a:r>
            <a:endParaRPr/>
          </a:p>
          <a:p>
            <a:pPr marL="342900" lvl="0" indent="-342900" algn="l"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Telecommunications:  </a:t>
            </a:r>
            <a:r>
              <a:rPr lang="en-US" sz="2000" b="0" i="0" u="none">
                <a:solidFill>
                  <a:schemeClr val="dk1"/>
                </a:solidFill>
                <a:latin typeface="Times New Roman"/>
                <a:ea typeface="Times New Roman"/>
                <a:cs typeface="Times New Roman"/>
                <a:sym typeface="Times New Roman"/>
              </a:rPr>
              <a:t>Image and data compression, automated information services, real-time translation of spoken language, customer payment processing systems</a:t>
            </a:r>
            <a:endParaRPr/>
          </a:p>
          <a:p>
            <a:pPr marL="342900" lvl="0" indent="-342900" algn="l" rtl="0">
              <a:lnSpc>
                <a:spcPct val="8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Transportation:  </a:t>
            </a:r>
            <a:r>
              <a:rPr lang="en-US" sz="2000" b="0" i="0" u="none">
                <a:solidFill>
                  <a:schemeClr val="dk1"/>
                </a:solidFill>
                <a:latin typeface="Times New Roman"/>
                <a:ea typeface="Times New Roman"/>
                <a:cs typeface="Times New Roman"/>
                <a:sym typeface="Times New Roman"/>
              </a:rPr>
              <a:t>Truck brake diagnosis systems, vehicle scheduling, routing systems</a:t>
            </a:r>
            <a:endParaRPr/>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4"/>
          <p:cNvSpPr txBox="1">
            <a:spLocks noGrp="1"/>
          </p:cNvSpPr>
          <p:nvPr>
            <p:ph type="title"/>
          </p:nvPr>
        </p:nvSpPr>
        <p:spPr>
          <a:xfrm>
            <a:off x="533400" y="152400"/>
            <a:ext cx="8229600" cy="4572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000"/>
              <a:buFont typeface="Times New Roman"/>
              <a:buNone/>
            </a:pPr>
            <a:r>
              <a:rPr lang="en-US" sz="4000" b="0" i="0" u="none">
                <a:solidFill>
                  <a:srgbClr val="CC6600"/>
                </a:solidFill>
                <a:latin typeface="Times New Roman"/>
                <a:ea typeface="Times New Roman"/>
                <a:cs typeface="Times New Roman"/>
                <a:sym typeface="Times New Roman"/>
              </a:rPr>
              <a:t>Disorders of the Nervous System</a:t>
            </a:r>
            <a:endParaRPr/>
          </a:p>
        </p:txBody>
      </p:sp>
      <p:sp>
        <p:nvSpPr>
          <p:cNvPr id="337" name="Google Shape;337;p24"/>
          <p:cNvSpPr txBox="1">
            <a:spLocks noGrp="1"/>
          </p:cNvSpPr>
          <p:nvPr>
            <p:ph type="body" idx="1"/>
          </p:nvPr>
        </p:nvSpPr>
        <p:spPr>
          <a:xfrm>
            <a:off x="457200" y="914400"/>
            <a:ext cx="8229600" cy="2189162"/>
          </a:xfrm>
          <a:prstGeom prst="rect">
            <a:avLst/>
          </a:prstGeom>
          <a:noFill/>
          <a:ln>
            <a:noFill/>
          </a:ln>
        </p:spPr>
        <p:txBody>
          <a:bodyPr spcFirstLastPara="1" wrap="square" lIns="92075" tIns="46025" rIns="92075" bIns="46025" anchor="t" anchorCtr="0">
            <a:noAutofit/>
          </a:bodyPr>
          <a:lstStyle/>
          <a:p>
            <a:pPr marL="190500" lvl="0" indent="-190500" algn="l" rtl="0">
              <a:lnSpc>
                <a:spcPct val="90000"/>
              </a:lnSpc>
              <a:spcBef>
                <a:spcPts val="0"/>
              </a:spcBef>
              <a:spcAft>
                <a:spcPts val="0"/>
              </a:spcAft>
              <a:buClr>
                <a:schemeClr val="dk1"/>
              </a:buClr>
              <a:buSzPts val="2800"/>
              <a:buFont typeface="Times New Roman"/>
              <a:buChar char="•"/>
            </a:pPr>
            <a:r>
              <a:rPr lang="en-US" sz="2800" b="0" i="0" u="none">
                <a:solidFill>
                  <a:schemeClr val="dk1"/>
                </a:solidFill>
                <a:latin typeface="Times New Roman"/>
                <a:ea typeface="Times New Roman"/>
                <a:cs typeface="Times New Roman"/>
                <a:sym typeface="Times New Roman"/>
              </a:rPr>
              <a:t>Multiple sclerosis – common cause of neural disability</a:t>
            </a:r>
            <a:endParaRPr/>
          </a:p>
          <a:p>
            <a:pPr marL="665162" lvl="1" indent="-182562" algn="l" rtl="0">
              <a:lnSpc>
                <a:spcPct val="90000"/>
              </a:lnSpc>
              <a:spcBef>
                <a:spcPts val="48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Varies widely in intensity among those affected</a:t>
            </a:r>
            <a:endParaRPr/>
          </a:p>
          <a:p>
            <a:pPr marL="665162" lvl="1" indent="-182562" algn="l" rtl="0">
              <a:lnSpc>
                <a:spcPct val="90000"/>
              </a:lnSpc>
              <a:spcBef>
                <a:spcPts val="48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Cause is incompletely understood</a:t>
            </a:r>
            <a:endParaRPr/>
          </a:p>
          <a:p>
            <a:pPr marL="665162" lvl="1" indent="-182562" algn="l" rtl="0">
              <a:lnSpc>
                <a:spcPct val="90000"/>
              </a:lnSpc>
              <a:spcBef>
                <a:spcPts val="48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An autoimmune disease </a:t>
            </a:r>
            <a:endParaRPr/>
          </a:p>
          <a:p>
            <a:pPr marL="1131887" lvl="2" indent="-195262" algn="l" rtl="0">
              <a:lnSpc>
                <a:spcPct val="90000"/>
              </a:lnSpc>
              <a:spcBef>
                <a:spcPts val="400"/>
              </a:spcBef>
              <a:spcAft>
                <a:spcPts val="0"/>
              </a:spcAft>
              <a:buClr>
                <a:schemeClr val="dk1"/>
              </a:buClr>
              <a:buSzPts val="2000"/>
              <a:buFont typeface="Times New Roman"/>
              <a:buChar char="•"/>
            </a:pPr>
            <a:r>
              <a:rPr lang="en-US" sz="2000" b="0" i="0" u="none">
                <a:solidFill>
                  <a:schemeClr val="dk1"/>
                </a:solidFill>
                <a:latin typeface="Times New Roman"/>
                <a:ea typeface="Times New Roman"/>
                <a:cs typeface="Times New Roman"/>
                <a:sym typeface="Times New Roman"/>
              </a:rPr>
              <a:t>Immune system attacks the myelin around axons in the CNS</a:t>
            </a:r>
            <a:endParaRPr/>
          </a:p>
        </p:txBody>
      </p:sp>
      <p:pic>
        <p:nvPicPr>
          <p:cNvPr id="338" name="Google Shape;338;p24"/>
          <p:cNvPicPr preferRelativeResize="0">
            <a:picLocks noGrp="1"/>
          </p:cNvPicPr>
          <p:nvPr>
            <p:ph type="body" idx="1"/>
          </p:nvPr>
        </p:nvPicPr>
        <p:blipFill rotWithShape="1">
          <a:blip r:embed="rId3">
            <a:alphaModFix/>
          </a:blip>
          <a:srcRect l="4544" t="16665" r="3787" b="46074"/>
          <a:stretch/>
        </p:blipFill>
        <p:spPr>
          <a:xfrm>
            <a:off x="457200" y="3048000"/>
            <a:ext cx="8424862" cy="3352800"/>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5"/>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344" name="Google Shape;344;p25"/>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grpSp>
        <p:nvGrpSpPr>
          <p:cNvPr id="345" name="Google Shape;345;p25"/>
          <p:cNvGrpSpPr/>
          <p:nvPr/>
        </p:nvGrpSpPr>
        <p:grpSpPr>
          <a:xfrm>
            <a:off x="381000" y="609600"/>
            <a:ext cx="8534400" cy="5791200"/>
            <a:chOff x="816" y="960"/>
            <a:chExt cx="4656" cy="2928"/>
          </a:xfrm>
        </p:grpSpPr>
        <p:sp>
          <p:nvSpPr>
            <p:cNvPr id="346" name="Google Shape;346;p25"/>
            <p:cNvSpPr txBox="1"/>
            <p:nvPr/>
          </p:nvSpPr>
          <p:spPr>
            <a:xfrm>
              <a:off x="816" y="960"/>
              <a:ext cx="4656" cy="292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347" name="Google Shape;347;p25" descr="bap_vis_std"/>
            <p:cNvPicPr preferRelativeResize="0"/>
            <p:nvPr/>
          </p:nvPicPr>
          <p:blipFill rotWithShape="1">
            <a:blip r:embed="rId3">
              <a:alphaModFix/>
            </a:blip>
            <a:srcRect/>
            <a:stretch/>
          </p:blipFill>
          <p:spPr>
            <a:xfrm>
              <a:off x="1200" y="960"/>
              <a:ext cx="3888" cy="2881"/>
            </a:xfrm>
            <a:prstGeom prst="rect">
              <a:avLst/>
            </a:prstGeom>
            <a:noFill/>
            <a:ln>
              <a:noFill/>
            </a:ln>
          </p:spPr>
        </p:pic>
      </p:gr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6"/>
          <p:cNvSpPr txBox="1">
            <a:spLocks noGrp="1"/>
          </p:cNvSpPr>
          <p:nvPr>
            <p:ph type="body" idx="1"/>
          </p:nvPr>
        </p:nvSpPr>
        <p:spPr>
          <a:xfrm>
            <a:off x="457200" y="228600"/>
            <a:ext cx="4038600" cy="6400800"/>
          </a:xfrm>
          <a:prstGeom prst="rect">
            <a:avLst/>
          </a:prstGeom>
          <a:noFill/>
          <a:ln>
            <a:noFill/>
          </a:ln>
        </p:spPr>
        <p:txBody>
          <a:bodyPr spcFirstLastPara="1" wrap="square" lIns="92075" tIns="46025" rIns="92075" bIns="46025" anchor="t" anchorCtr="0">
            <a:noAutofit/>
          </a:bodyPr>
          <a:lstStyle/>
          <a:p>
            <a:pPr marL="342900" lvl="0" indent="-342900" algn="l" rtl="0">
              <a:lnSpc>
                <a:spcPct val="100000"/>
              </a:lnSpc>
              <a:spcBef>
                <a:spcPts val="0"/>
              </a:spcBef>
              <a:spcAft>
                <a:spcPts val="0"/>
              </a:spcAft>
              <a:buClr>
                <a:schemeClr val="dk1"/>
              </a:buClr>
              <a:buSzPts val="2400"/>
              <a:buFont typeface="Noto Sans Symbols"/>
              <a:buChar char="▪"/>
            </a:pPr>
            <a:r>
              <a:rPr lang="en-US" sz="2400" b="1" i="0" u="none">
                <a:solidFill>
                  <a:schemeClr val="dk1"/>
                </a:solidFill>
                <a:latin typeface="Times New Roman"/>
                <a:ea typeface="Times New Roman"/>
                <a:cs typeface="Times New Roman"/>
                <a:sym typeface="Times New Roman"/>
              </a:rPr>
              <a:t>Alzheimer’s Disease:</a:t>
            </a:r>
            <a:endParaRPr/>
          </a:p>
          <a:p>
            <a:pPr marL="742950" lvl="1" indent="-285750" algn="l" rtl="0">
              <a:lnSpc>
                <a:spcPct val="100000"/>
              </a:lnSpc>
              <a:spcBef>
                <a:spcPts val="400"/>
              </a:spcBef>
              <a:spcAft>
                <a:spcPts val="0"/>
              </a:spcAft>
              <a:buClr>
                <a:schemeClr val="dk1"/>
              </a:buClr>
              <a:buSzPts val="2000"/>
              <a:buFont typeface="Noto Sans Symbols"/>
              <a:buChar char="▪"/>
            </a:pPr>
            <a:r>
              <a:rPr lang="en-US" sz="2000" b="1" i="0" u="none">
                <a:solidFill>
                  <a:schemeClr val="dk1"/>
                </a:solidFill>
                <a:latin typeface="Times New Roman"/>
                <a:ea typeface="Times New Roman"/>
                <a:cs typeface="Times New Roman"/>
                <a:sym typeface="Times New Roman"/>
              </a:rPr>
              <a:t>Age-associated disorder</a:t>
            </a:r>
            <a:endParaRPr/>
          </a:p>
          <a:p>
            <a:pPr marL="742950" lvl="1" indent="-285750" algn="l" rtl="0">
              <a:lnSpc>
                <a:spcPct val="100000"/>
              </a:lnSpc>
              <a:spcBef>
                <a:spcPts val="400"/>
              </a:spcBef>
              <a:spcAft>
                <a:spcPts val="0"/>
              </a:spcAft>
              <a:buClr>
                <a:schemeClr val="dk1"/>
              </a:buClr>
              <a:buSzPts val="2000"/>
              <a:buFont typeface="Noto Sans Symbols"/>
              <a:buChar char="▪"/>
            </a:pPr>
            <a:r>
              <a:rPr lang="en-US" sz="2000" b="1" i="0" u="none">
                <a:solidFill>
                  <a:schemeClr val="dk1"/>
                </a:solidFill>
                <a:latin typeface="Times New Roman"/>
                <a:ea typeface="Times New Roman"/>
                <a:cs typeface="Times New Roman"/>
                <a:sym typeface="Times New Roman"/>
              </a:rPr>
              <a:t>Loss of memory, cognition, and executive performances</a:t>
            </a:r>
            <a:endParaRPr/>
          </a:p>
          <a:p>
            <a:pPr marL="1143000" lvl="2" indent="-228600" algn="l" rtl="0">
              <a:lnSpc>
                <a:spcPct val="100000"/>
              </a:lnSpc>
              <a:spcBef>
                <a:spcPts val="360"/>
              </a:spcBef>
              <a:spcAft>
                <a:spcPts val="0"/>
              </a:spcAft>
              <a:buClr>
                <a:schemeClr val="dk1"/>
              </a:buClr>
              <a:buSzPts val="1800"/>
              <a:buFont typeface="Noto Sans Symbols"/>
              <a:buChar char="▪"/>
            </a:pPr>
            <a:r>
              <a:rPr lang="en-US" sz="1800" b="1" i="0" u="none">
                <a:solidFill>
                  <a:schemeClr val="dk1"/>
                </a:solidFill>
                <a:latin typeface="Times New Roman"/>
                <a:ea typeface="Times New Roman"/>
                <a:cs typeface="Times New Roman"/>
                <a:sym typeface="Times New Roman"/>
              </a:rPr>
              <a:t>Deposits of amyloid plaques and neurofibrillary tangles that interfere with neuronal functions</a:t>
            </a:r>
            <a:endParaRPr/>
          </a:p>
          <a:p>
            <a:pPr marL="1143000" lvl="2" indent="-228600" algn="l" rtl="0">
              <a:lnSpc>
                <a:spcPct val="100000"/>
              </a:lnSpc>
              <a:spcBef>
                <a:spcPts val="360"/>
              </a:spcBef>
              <a:spcAft>
                <a:spcPts val="0"/>
              </a:spcAft>
              <a:buClr>
                <a:schemeClr val="dk1"/>
              </a:buClr>
              <a:buSzPts val="1800"/>
              <a:buFont typeface="Noto Sans Symbols"/>
              <a:buChar char="▪"/>
            </a:pPr>
            <a:r>
              <a:rPr lang="en-US" sz="1800" b="1" i="0" u="none">
                <a:solidFill>
                  <a:schemeClr val="dk1"/>
                </a:solidFill>
                <a:latin typeface="Times New Roman"/>
                <a:ea typeface="Times New Roman"/>
                <a:cs typeface="Times New Roman"/>
                <a:sym typeface="Times New Roman"/>
              </a:rPr>
              <a:t>Loss of cholinergic neuronal functions</a:t>
            </a:r>
            <a:endParaRPr/>
          </a:p>
          <a:p>
            <a:pPr marL="342900" lvl="0" indent="-342900" algn="l" rtl="0">
              <a:lnSpc>
                <a:spcPct val="100000"/>
              </a:lnSpc>
              <a:spcBef>
                <a:spcPts val="480"/>
              </a:spcBef>
              <a:spcAft>
                <a:spcPts val="0"/>
              </a:spcAft>
              <a:buClr>
                <a:schemeClr val="dk1"/>
              </a:buClr>
              <a:buSzPts val="2400"/>
              <a:buFont typeface="Noto Sans Symbols"/>
              <a:buChar char="▪"/>
            </a:pPr>
            <a:r>
              <a:rPr lang="en-US" sz="2400" b="1" i="0" u="none">
                <a:solidFill>
                  <a:schemeClr val="dk1"/>
                </a:solidFill>
                <a:latin typeface="Times New Roman"/>
                <a:ea typeface="Times New Roman"/>
                <a:cs typeface="Times New Roman"/>
                <a:sym typeface="Times New Roman"/>
              </a:rPr>
              <a:t>Parkinson’s Disease:</a:t>
            </a:r>
            <a:endParaRPr/>
          </a:p>
          <a:p>
            <a:pPr marL="742950" lvl="1" indent="-285750" algn="l" rtl="0">
              <a:lnSpc>
                <a:spcPct val="100000"/>
              </a:lnSpc>
              <a:spcBef>
                <a:spcPts val="400"/>
              </a:spcBef>
              <a:spcAft>
                <a:spcPts val="0"/>
              </a:spcAft>
              <a:buClr>
                <a:schemeClr val="dk1"/>
              </a:buClr>
              <a:buSzPts val="2000"/>
              <a:buFont typeface="Noto Sans Symbols"/>
              <a:buChar char="▪"/>
            </a:pPr>
            <a:r>
              <a:rPr lang="en-US" sz="2000" b="1" i="0" u="none">
                <a:solidFill>
                  <a:schemeClr val="dk1"/>
                </a:solidFill>
                <a:latin typeface="Times New Roman"/>
                <a:ea typeface="Times New Roman"/>
                <a:cs typeface="Times New Roman"/>
                <a:sym typeface="Times New Roman"/>
              </a:rPr>
              <a:t>Age-associated disorder</a:t>
            </a:r>
            <a:endParaRPr/>
          </a:p>
          <a:p>
            <a:pPr marL="742950" lvl="1" indent="-285750" algn="l" rtl="0">
              <a:lnSpc>
                <a:spcPct val="100000"/>
              </a:lnSpc>
              <a:spcBef>
                <a:spcPts val="400"/>
              </a:spcBef>
              <a:spcAft>
                <a:spcPts val="0"/>
              </a:spcAft>
              <a:buClr>
                <a:schemeClr val="dk1"/>
              </a:buClr>
              <a:buSzPts val="2000"/>
              <a:buFont typeface="Noto Sans Symbols"/>
              <a:buChar char="▪"/>
            </a:pPr>
            <a:r>
              <a:rPr lang="en-US" sz="2000" b="1" i="0" u="none">
                <a:solidFill>
                  <a:schemeClr val="dk1"/>
                </a:solidFill>
                <a:latin typeface="Times New Roman"/>
                <a:ea typeface="Times New Roman"/>
                <a:cs typeface="Times New Roman"/>
                <a:sym typeface="Times New Roman"/>
              </a:rPr>
              <a:t>Rigidity and incoordination interfering with mobility</a:t>
            </a:r>
            <a:endParaRPr/>
          </a:p>
          <a:p>
            <a:pPr marL="1143000" lvl="2" indent="-228600" algn="l" rtl="0">
              <a:lnSpc>
                <a:spcPct val="100000"/>
              </a:lnSpc>
              <a:spcBef>
                <a:spcPts val="360"/>
              </a:spcBef>
              <a:spcAft>
                <a:spcPts val="0"/>
              </a:spcAft>
              <a:buClr>
                <a:schemeClr val="dk1"/>
              </a:buClr>
              <a:buSzPts val="1800"/>
              <a:buFont typeface="Noto Sans Symbols"/>
              <a:buChar char="▪"/>
            </a:pPr>
            <a:r>
              <a:rPr lang="en-US" sz="1800" b="1" i="0" u="none">
                <a:solidFill>
                  <a:schemeClr val="dk1"/>
                </a:solidFill>
                <a:latin typeface="Times New Roman"/>
                <a:ea typeface="Times New Roman"/>
                <a:cs typeface="Times New Roman"/>
                <a:sym typeface="Times New Roman"/>
              </a:rPr>
              <a:t>Loss of dopaminergic neuronal functions</a:t>
            </a:r>
            <a:endParaRPr/>
          </a:p>
          <a:p>
            <a:pPr marL="342900" lvl="0" indent="-228600" algn="l" rtl="0">
              <a:spcBef>
                <a:spcPts val="360"/>
              </a:spcBef>
              <a:spcAft>
                <a:spcPts val="0"/>
              </a:spcAft>
              <a:buClr>
                <a:schemeClr val="dk1"/>
              </a:buClr>
              <a:buSzPts val="1800"/>
              <a:buFont typeface="Times New Roman"/>
              <a:buNone/>
            </a:pPr>
            <a:endParaRPr sz="1800" b="1" i="0" u="none">
              <a:solidFill>
                <a:schemeClr val="dk1"/>
              </a:solidFill>
              <a:latin typeface="Times New Roman"/>
              <a:ea typeface="Times New Roman"/>
              <a:cs typeface="Times New Roman"/>
              <a:sym typeface="Times New Roman"/>
            </a:endParaRPr>
          </a:p>
        </p:txBody>
      </p:sp>
      <p:pic>
        <p:nvPicPr>
          <p:cNvPr id="353" name="Google Shape;353;p26"/>
          <p:cNvPicPr preferRelativeResize="0">
            <a:picLocks noGrp="1"/>
          </p:cNvPicPr>
          <p:nvPr>
            <p:ph type="body" idx="1"/>
          </p:nvPr>
        </p:nvPicPr>
        <p:blipFill rotWithShape="1">
          <a:blip r:embed="rId3">
            <a:alphaModFix/>
          </a:blip>
          <a:srcRect/>
          <a:stretch/>
        </p:blipFill>
        <p:spPr>
          <a:xfrm>
            <a:off x="5257800" y="152400"/>
            <a:ext cx="3571875" cy="1152525"/>
          </a:xfrm>
          <a:prstGeom prst="rect">
            <a:avLst/>
          </a:prstGeom>
          <a:noFill/>
          <a:ln>
            <a:noFill/>
          </a:ln>
        </p:spPr>
      </p:pic>
      <p:sp>
        <p:nvSpPr>
          <p:cNvPr id="354" name="Google Shape;354;p26"/>
          <p:cNvSpPr txBox="1"/>
          <p:nvPr/>
        </p:nvSpPr>
        <p:spPr>
          <a:xfrm>
            <a:off x="6705600" y="3657600"/>
            <a:ext cx="2438400" cy="381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lt1"/>
              </a:buClr>
              <a:buSzPts val="2000"/>
              <a:buFont typeface="Times New Roman"/>
              <a:buNone/>
            </a:pPr>
            <a:r>
              <a:rPr lang="en-US" sz="2000" b="1" i="0" u="none">
                <a:solidFill>
                  <a:schemeClr val="lt1"/>
                </a:solidFill>
                <a:latin typeface="Times New Roman"/>
                <a:ea typeface="Times New Roman"/>
                <a:cs typeface="Times New Roman"/>
                <a:sym typeface="Times New Roman"/>
              </a:rPr>
              <a:t>Alzheimer’s Disease</a:t>
            </a:r>
            <a:endParaRPr/>
          </a:p>
        </p:txBody>
      </p:sp>
      <p:sp>
        <p:nvSpPr>
          <p:cNvPr id="355" name="Google Shape;355;p26"/>
          <p:cNvSpPr txBox="1"/>
          <p:nvPr/>
        </p:nvSpPr>
        <p:spPr>
          <a:xfrm>
            <a:off x="6737350" y="6073775"/>
            <a:ext cx="2347912"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000"/>
              <a:buFont typeface="Times New Roman"/>
              <a:buNone/>
            </a:pPr>
            <a:r>
              <a:rPr lang="en-US" sz="2000" b="1" i="0" u="none">
                <a:solidFill>
                  <a:schemeClr val="lt1"/>
                </a:solidFill>
                <a:latin typeface="Times New Roman"/>
                <a:ea typeface="Times New Roman"/>
                <a:cs typeface="Times New Roman"/>
                <a:sym typeface="Times New Roman"/>
              </a:rPr>
              <a:t>Parkinson’s Disease</a:t>
            </a:r>
            <a:endParaRPr/>
          </a:p>
        </p:txBody>
      </p:sp>
      <p:pic>
        <p:nvPicPr>
          <p:cNvPr id="356" name="Google Shape;356;p26"/>
          <p:cNvPicPr preferRelativeResize="0">
            <a:picLocks noGrp="1"/>
          </p:cNvPicPr>
          <p:nvPr>
            <p:ph type="body" idx="2"/>
          </p:nvPr>
        </p:nvPicPr>
        <p:blipFill rotWithShape="1">
          <a:blip r:embed="rId4">
            <a:alphaModFix/>
          </a:blip>
          <a:srcRect/>
          <a:stretch/>
        </p:blipFill>
        <p:spPr>
          <a:xfrm>
            <a:off x="6069012" y="1447800"/>
            <a:ext cx="1336675" cy="2057400"/>
          </a:xfrm>
          <a:prstGeom prst="rect">
            <a:avLst/>
          </a:prstGeom>
          <a:noFill/>
          <a:ln>
            <a:noFill/>
          </a:ln>
        </p:spPr>
      </p:pic>
      <p:pic>
        <p:nvPicPr>
          <p:cNvPr id="357" name="Google Shape;357;p26"/>
          <p:cNvPicPr preferRelativeResize="0"/>
          <p:nvPr/>
        </p:nvPicPr>
        <p:blipFill rotWithShape="1">
          <a:blip r:embed="rId5">
            <a:alphaModFix/>
          </a:blip>
          <a:srcRect/>
          <a:stretch/>
        </p:blipFill>
        <p:spPr>
          <a:xfrm>
            <a:off x="5029200" y="4033837"/>
            <a:ext cx="2590800" cy="1947862"/>
          </a:xfrm>
          <a:prstGeom prst="rect">
            <a:avLst/>
          </a:prstGeom>
          <a:noFill/>
          <a:ln>
            <a:noFill/>
          </a:ln>
        </p:spPr>
      </p:pic>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7"/>
          <p:cNvSpPr txBox="1">
            <a:spLocks noGrp="1"/>
          </p:cNvSpPr>
          <p:nvPr>
            <p:ph type="title"/>
          </p:nvPr>
        </p:nvSpPr>
        <p:spPr>
          <a:xfrm>
            <a:off x="457200" y="0"/>
            <a:ext cx="8229600" cy="5603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663300"/>
              </a:buClr>
              <a:buSzPts val="4000"/>
              <a:buFont typeface="Times New Roman"/>
              <a:buNone/>
            </a:pPr>
            <a:r>
              <a:rPr lang="en-US" sz="4000" b="0" i="0" u="none">
                <a:solidFill>
                  <a:srgbClr val="663300"/>
                </a:solidFill>
                <a:latin typeface="Times New Roman"/>
                <a:ea typeface="Times New Roman"/>
                <a:cs typeface="Times New Roman"/>
                <a:sym typeface="Times New Roman"/>
              </a:rPr>
              <a:t>List of neurodegenerative diseases</a:t>
            </a:r>
            <a:endParaRPr/>
          </a:p>
        </p:txBody>
      </p:sp>
      <p:sp>
        <p:nvSpPr>
          <p:cNvPr id="363" name="Google Shape;363;p27"/>
          <p:cNvSpPr txBox="1">
            <a:spLocks noGrp="1"/>
          </p:cNvSpPr>
          <p:nvPr>
            <p:ph type="body" idx="1"/>
          </p:nvPr>
        </p:nvSpPr>
        <p:spPr>
          <a:xfrm>
            <a:off x="160337" y="533400"/>
            <a:ext cx="4259262" cy="6553200"/>
          </a:xfrm>
          <a:prstGeom prst="rect">
            <a:avLst/>
          </a:prstGeom>
          <a:noFill/>
          <a:ln>
            <a:noFill/>
          </a:ln>
        </p:spPr>
        <p:txBody>
          <a:bodyPr spcFirstLastPara="1" wrap="square" lIns="92075" tIns="46025" rIns="92075" bIns="46025" anchor="t" anchorCtr="0">
            <a:noAutofit/>
          </a:bodyPr>
          <a:lstStyle/>
          <a:p>
            <a:pPr marL="342900" lvl="0" indent="-342900" algn="l" rtl="0">
              <a:lnSpc>
                <a:spcPct val="80000"/>
              </a:lnSpc>
              <a:spcBef>
                <a:spcPts val="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Alexander's disease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Alper's disease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Alzheimer's disease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Amyotrophic lateral sclerosis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Ataxia telangiectasia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Batten disease (also known as Spielmeyer-Vogt-Sjogren-Batten disease)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Bovine spongiform encephalopathy (BSE)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Canavan disease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Cockayne syndrome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Corticobasal degeneration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Creutzfeldt-Jakob disease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Huntington's disease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HIV-associated dementia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Kennedy's disease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Krabbe's disease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Lewy body dementia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Machado-Joseph disease (Spinocerebellar ataxia type 3)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Multiple sclerosis </a:t>
            </a:r>
            <a:endParaRPr/>
          </a:p>
          <a:p>
            <a:pPr marL="34290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Multiple System Atrophy</a:t>
            </a:r>
            <a:endParaRPr/>
          </a:p>
        </p:txBody>
      </p:sp>
      <p:sp>
        <p:nvSpPr>
          <p:cNvPr id="364" name="Google Shape;364;p27"/>
          <p:cNvSpPr txBox="1"/>
          <p:nvPr/>
        </p:nvSpPr>
        <p:spPr>
          <a:xfrm>
            <a:off x="5029200" y="533400"/>
            <a:ext cx="3962400" cy="60960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80000"/>
              </a:lnSpc>
              <a:spcBef>
                <a:spcPts val="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Narcolepsy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Neuroborreliosis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Parkinson's disease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Pelizaeus-Merzbacher Disease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Pick's disease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Primary lateral sclerosis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Prion diseases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Refsum's disease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 Schilder's disease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Subacute combined degeneration of spinal cord secondary to Pernicious Anaemia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Schizophrenia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Spielmeyer-Vogt-Sjogren-Batten disease (also known as Batten disease)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Spinocerebellar ataxia (multiple types with varying characteristics)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Spinal muscular atrophy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Steele-Richardson-Olszewski disease </a:t>
            </a:r>
            <a:endParaRPr/>
          </a:p>
          <a:p>
            <a:pPr marL="342900" marR="0" lvl="0" indent="-342900" algn="l" rtl="0">
              <a:lnSpc>
                <a:spcPct val="80000"/>
              </a:lnSpc>
              <a:spcBef>
                <a:spcPts val="360"/>
              </a:spcBef>
              <a:spcAft>
                <a:spcPts val="0"/>
              </a:spcAft>
              <a:buClr>
                <a:srgbClr val="663300"/>
              </a:buClr>
              <a:buSzPts val="1800"/>
              <a:buFont typeface="Times New Roman"/>
              <a:buChar char="•"/>
            </a:pPr>
            <a:r>
              <a:rPr lang="en-US" sz="1800" b="1" i="0" u="none">
                <a:solidFill>
                  <a:srgbClr val="663300"/>
                </a:solidFill>
                <a:latin typeface="Times New Roman"/>
                <a:ea typeface="Times New Roman"/>
                <a:cs typeface="Times New Roman"/>
                <a:sym typeface="Times New Roman"/>
              </a:rPr>
              <a:t>Tabes dorsalis </a:t>
            </a:r>
            <a:endParaRPr/>
          </a:p>
          <a:p>
            <a:pPr marL="0" marR="0" lvl="0" indent="0" algn="l" rtl="0">
              <a:lnSpc>
                <a:spcPct val="100000"/>
              </a:lnSpc>
              <a:spcBef>
                <a:spcPts val="0"/>
              </a:spcBef>
              <a:spcAft>
                <a:spcPts val="0"/>
              </a:spcAft>
              <a:buNone/>
            </a:pPr>
            <a:endParaRPr sz="1800" b="1" i="0" u="none">
              <a:solidFill>
                <a:srgbClr val="663300"/>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8"/>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370" name="Google Shape;370;p28"/>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pic>
        <p:nvPicPr>
          <p:cNvPr id="371" name="Google Shape;371;p28"/>
          <p:cNvPicPr preferRelativeResize="0"/>
          <p:nvPr/>
        </p:nvPicPr>
        <p:blipFill rotWithShape="1">
          <a:blip r:embed="rId3">
            <a:alphaModFix/>
          </a:blip>
          <a:srcRect/>
          <a:stretch/>
        </p:blipFill>
        <p:spPr>
          <a:xfrm>
            <a:off x="487362" y="434975"/>
            <a:ext cx="8167686" cy="6346825"/>
          </a:xfrm>
          <a:prstGeom prst="rect">
            <a:avLst/>
          </a:prstGeom>
          <a:noFill/>
          <a:ln>
            <a:noFill/>
          </a:ln>
        </p:spPr>
      </p:pic>
      <p:sp>
        <p:nvSpPr>
          <p:cNvPr id="372" name="Google Shape;372;p28"/>
          <p:cNvSpPr/>
          <p:nvPr/>
        </p:nvSpPr>
        <p:spPr>
          <a:xfrm>
            <a:off x="5583000" y="533400"/>
            <a:ext cx="2133600" cy="990600"/>
          </a:xfrm>
          <a:prstGeom prst="ellipse">
            <a:avLst/>
          </a:prstGeom>
          <a:solidFill>
            <a:srgbClr val="D9D9D9"/>
          </a:solidFill>
          <a:ln w="12700" cap="sq" cmpd="sng">
            <a:solidFill>
              <a:srgbClr val="C5C5C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9"/>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378" name="Google Shape;378;p29"/>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pic>
        <p:nvPicPr>
          <p:cNvPr id="379" name="Google Shape;379;p29"/>
          <p:cNvPicPr preferRelativeResize="0"/>
          <p:nvPr/>
        </p:nvPicPr>
        <p:blipFill rotWithShape="1">
          <a:blip r:embed="rId3">
            <a:alphaModFix/>
          </a:blip>
          <a:srcRect l="16984" t="9791" r="17305" b="11040"/>
          <a:stretch/>
        </p:blipFill>
        <p:spPr>
          <a:xfrm>
            <a:off x="95250" y="0"/>
            <a:ext cx="8550275" cy="6411912"/>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txBox="1">
            <a:spLocks noGrp="1"/>
          </p:cNvSpPr>
          <p:nvPr>
            <p:ph type="title"/>
          </p:nvPr>
        </p:nvSpPr>
        <p:spPr>
          <a:xfrm>
            <a:off x="762000" y="685800"/>
            <a:ext cx="7772400" cy="6096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000"/>
              <a:buFont typeface="Times New Roman"/>
              <a:buNone/>
            </a:pPr>
            <a:r>
              <a:rPr lang="en-US" sz="4000" b="0" i="0" u="none">
                <a:solidFill>
                  <a:srgbClr val="CC6600"/>
                </a:solidFill>
                <a:latin typeface="Times New Roman"/>
                <a:ea typeface="Times New Roman"/>
                <a:cs typeface="Times New Roman"/>
                <a:sym typeface="Times New Roman"/>
              </a:rPr>
              <a:t>Supporting Cells (Neuroglial Cells) in the CNS</a:t>
            </a:r>
            <a:endParaRPr/>
          </a:p>
        </p:txBody>
      </p:sp>
      <p:sp>
        <p:nvSpPr>
          <p:cNvPr id="159" name="Google Shape;159;p3"/>
          <p:cNvSpPr txBox="1">
            <a:spLocks noGrp="1"/>
          </p:cNvSpPr>
          <p:nvPr>
            <p:ph type="body" idx="1"/>
          </p:nvPr>
        </p:nvSpPr>
        <p:spPr>
          <a:xfrm>
            <a:off x="152400" y="1905000"/>
            <a:ext cx="7620000" cy="4114800"/>
          </a:xfrm>
          <a:prstGeom prst="rect">
            <a:avLst/>
          </a:prstGeom>
          <a:noFill/>
          <a:ln>
            <a:noFill/>
          </a:ln>
        </p:spPr>
        <p:txBody>
          <a:bodyPr spcFirstLastPara="1" wrap="square" lIns="92075" tIns="46025" rIns="92075" bIns="46025" anchor="t" anchorCtr="0">
            <a:noAutofit/>
          </a:bodyPr>
          <a:lstStyle/>
          <a:p>
            <a:pPr marL="190500" lvl="0" indent="-190500" algn="l" rtl="0">
              <a:lnSpc>
                <a:spcPct val="90000"/>
              </a:lnSpc>
              <a:spcBef>
                <a:spcPts val="0"/>
              </a:spcBef>
              <a:spcAft>
                <a:spcPts val="0"/>
              </a:spcAft>
              <a:buClr>
                <a:schemeClr val="dk1"/>
              </a:buClr>
              <a:buSzPts val="3200"/>
              <a:buFont typeface="Times New Roman"/>
              <a:buChar char="•"/>
            </a:pPr>
            <a:r>
              <a:rPr lang="en-US" sz="3200" b="0" i="0" u="none">
                <a:solidFill>
                  <a:schemeClr val="dk1"/>
                </a:solidFill>
                <a:latin typeface="Times New Roman"/>
                <a:ea typeface="Times New Roman"/>
                <a:cs typeface="Times New Roman"/>
                <a:sym typeface="Times New Roman"/>
              </a:rPr>
              <a:t>Neuroglia – usually only refers to supporting cells in the CNS, but can be used for PNS</a:t>
            </a:r>
            <a:endParaRPr/>
          </a:p>
          <a:p>
            <a:pPr marL="665162" lvl="1" indent="-182562" algn="l" rtl="0">
              <a:lnSpc>
                <a:spcPct val="90000"/>
              </a:lnSpc>
              <a:spcBef>
                <a:spcPts val="560"/>
              </a:spcBef>
              <a:spcAft>
                <a:spcPts val="0"/>
              </a:spcAft>
              <a:buClr>
                <a:schemeClr val="dk1"/>
              </a:buClr>
              <a:buSzPts val="2800"/>
              <a:buFont typeface="Times New Roman"/>
              <a:buChar char="–"/>
            </a:pPr>
            <a:r>
              <a:rPr lang="en-US" sz="2800" b="0" i="0" u="none">
                <a:solidFill>
                  <a:schemeClr val="dk1"/>
                </a:solidFill>
                <a:latin typeface="Times New Roman"/>
                <a:ea typeface="Times New Roman"/>
                <a:cs typeface="Times New Roman"/>
                <a:sym typeface="Times New Roman"/>
              </a:rPr>
              <a:t>Glial cells have branching processes and a central cell body</a:t>
            </a:r>
            <a:endParaRPr/>
          </a:p>
          <a:p>
            <a:pPr marL="665162" lvl="1" indent="-182562" algn="l" rtl="0">
              <a:lnSpc>
                <a:spcPct val="90000"/>
              </a:lnSpc>
              <a:spcBef>
                <a:spcPts val="560"/>
              </a:spcBef>
              <a:spcAft>
                <a:spcPts val="0"/>
              </a:spcAft>
              <a:buClr>
                <a:schemeClr val="dk1"/>
              </a:buClr>
              <a:buSzPts val="2800"/>
              <a:buFont typeface="Times New Roman"/>
              <a:buChar char="–"/>
            </a:pPr>
            <a:r>
              <a:rPr lang="en-US" sz="2800" b="0" i="0" u="none">
                <a:solidFill>
                  <a:schemeClr val="dk1"/>
                </a:solidFill>
                <a:latin typeface="Times New Roman"/>
                <a:ea typeface="Times New Roman"/>
                <a:cs typeface="Times New Roman"/>
                <a:sym typeface="Times New Roman"/>
              </a:rPr>
              <a:t>Outnumber neurons 10 to 1 </a:t>
            </a:r>
            <a:r>
              <a:rPr lang="en-US" sz="2400" b="0" i="0" u="none">
                <a:solidFill>
                  <a:schemeClr val="dk1"/>
                </a:solidFill>
                <a:latin typeface="Times New Roman"/>
                <a:ea typeface="Times New Roman"/>
                <a:cs typeface="Times New Roman"/>
                <a:sym typeface="Times New Roman"/>
              </a:rPr>
              <a:t>(the guy on the right had an inordinate amount of them).</a:t>
            </a:r>
            <a:endParaRPr/>
          </a:p>
          <a:p>
            <a:pPr marL="665162" lvl="1" indent="-182562" algn="l" rtl="0">
              <a:lnSpc>
                <a:spcPct val="90000"/>
              </a:lnSpc>
              <a:spcBef>
                <a:spcPts val="560"/>
              </a:spcBef>
              <a:spcAft>
                <a:spcPts val="0"/>
              </a:spcAft>
              <a:buClr>
                <a:schemeClr val="dk1"/>
              </a:buClr>
              <a:buSzPts val="2800"/>
              <a:buFont typeface="Times New Roman"/>
              <a:buChar char="–"/>
            </a:pPr>
            <a:r>
              <a:rPr lang="en-US" sz="2800" b="0" i="0" u="none">
                <a:solidFill>
                  <a:schemeClr val="dk1"/>
                </a:solidFill>
                <a:latin typeface="Times New Roman"/>
                <a:ea typeface="Times New Roman"/>
                <a:cs typeface="Times New Roman"/>
                <a:sym typeface="Times New Roman"/>
              </a:rPr>
              <a:t>Make up half the mass of the brain</a:t>
            </a:r>
            <a:endParaRPr/>
          </a:p>
          <a:p>
            <a:pPr marL="665162" lvl="1" indent="-182562" algn="l" rtl="0">
              <a:lnSpc>
                <a:spcPct val="90000"/>
              </a:lnSpc>
              <a:spcBef>
                <a:spcPts val="560"/>
              </a:spcBef>
              <a:spcAft>
                <a:spcPts val="0"/>
              </a:spcAft>
              <a:buClr>
                <a:schemeClr val="dk1"/>
              </a:buClr>
              <a:buSzPts val="2800"/>
              <a:buFont typeface="Times New Roman"/>
              <a:buChar char="–"/>
            </a:pPr>
            <a:r>
              <a:rPr lang="en-US" sz="2800" b="0" i="0" u="none">
                <a:solidFill>
                  <a:schemeClr val="dk1"/>
                </a:solidFill>
                <a:latin typeface="Times New Roman"/>
                <a:ea typeface="Times New Roman"/>
                <a:cs typeface="Times New Roman"/>
                <a:sym typeface="Times New Roman"/>
              </a:rPr>
              <a:t>Can divide throughout life</a:t>
            </a:r>
            <a:endParaRPr/>
          </a:p>
        </p:txBody>
      </p:sp>
      <p:pic>
        <p:nvPicPr>
          <p:cNvPr id="160" name="Google Shape;160;p3" descr="einstein"/>
          <p:cNvPicPr preferRelativeResize="0"/>
          <p:nvPr/>
        </p:nvPicPr>
        <p:blipFill rotWithShape="1">
          <a:blip r:embed="rId3">
            <a:alphaModFix/>
          </a:blip>
          <a:srcRect/>
          <a:stretch/>
        </p:blipFill>
        <p:spPr>
          <a:xfrm>
            <a:off x="7375525" y="3200400"/>
            <a:ext cx="1768475" cy="2133600"/>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0"/>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385" name="Google Shape;385;p30"/>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pic>
        <p:nvPicPr>
          <p:cNvPr id="386" name="Google Shape;386;p30"/>
          <p:cNvPicPr preferRelativeResize="0"/>
          <p:nvPr/>
        </p:nvPicPr>
        <p:blipFill rotWithShape="1">
          <a:blip r:embed="rId3">
            <a:alphaModFix/>
          </a:blip>
          <a:srcRect l="17686" t="12916" r="16603" b="20833"/>
          <a:stretch/>
        </p:blipFill>
        <p:spPr>
          <a:xfrm>
            <a:off x="165100" y="133350"/>
            <a:ext cx="8813800" cy="6646862"/>
          </a:xfrm>
          <a:prstGeom prst="rect">
            <a:avLst/>
          </a:prstGeom>
          <a:noFill/>
          <a:ln>
            <a:noFill/>
          </a:ln>
        </p:spPr>
      </p:pic>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1"/>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392" name="Google Shape;392;p31"/>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pic>
        <p:nvPicPr>
          <p:cNvPr id="393" name="Google Shape;393;p31"/>
          <p:cNvPicPr preferRelativeResize="0"/>
          <p:nvPr/>
        </p:nvPicPr>
        <p:blipFill rotWithShape="1">
          <a:blip r:embed="rId3">
            <a:alphaModFix/>
          </a:blip>
          <a:srcRect l="19325" t="13540" r="19530" b="18124"/>
          <a:stretch/>
        </p:blipFill>
        <p:spPr>
          <a:xfrm>
            <a:off x="0" y="0"/>
            <a:ext cx="8964612" cy="7173912"/>
          </a:xfrm>
          <a:prstGeom prst="rect">
            <a:avLst/>
          </a:prstGeom>
          <a:noFill/>
          <a:ln>
            <a:noFill/>
          </a:ln>
        </p:spPr>
      </p:pic>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2"/>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pic>
        <p:nvPicPr>
          <p:cNvPr id="399" name="Google Shape;399;p32"/>
          <p:cNvPicPr preferRelativeResize="0">
            <a:picLocks noGrp="1"/>
          </p:cNvPicPr>
          <p:nvPr>
            <p:ph type="body" idx="1"/>
          </p:nvPr>
        </p:nvPicPr>
        <p:blipFill rotWithShape="1">
          <a:blip r:embed="rId3">
            <a:alphaModFix/>
          </a:blip>
          <a:srcRect l="19587" t="15803" r="19769" b="6315"/>
          <a:stretch/>
        </p:blipFill>
        <p:spPr>
          <a:xfrm>
            <a:off x="-20637" y="207962"/>
            <a:ext cx="9164637" cy="6618287"/>
          </a:xfrm>
          <a:prstGeom prst="rect">
            <a:avLst/>
          </a:prstGeom>
          <a:noFill/>
          <a:ln>
            <a:noFill/>
          </a:ln>
        </p:spPr>
      </p:pic>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3"/>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405" name="Google Shape;405;p33"/>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pic>
        <p:nvPicPr>
          <p:cNvPr id="406" name="Google Shape;406;p33"/>
          <p:cNvPicPr preferRelativeResize="0"/>
          <p:nvPr/>
        </p:nvPicPr>
        <p:blipFill rotWithShape="1">
          <a:blip r:embed="rId3">
            <a:alphaModFix/>
          </a:blip>
          <a:srcRect l="18507" t="12500" r="20350" b="11457"/>
          <a:stretch/>
        </p:blipFill>
        <p:spPr>
          <a:xfrm>
            <a:off x="-14287" y="-15875"/>
            <a:ext cx="9251950" cy="6469062"/>
          </a:xfrm>
          <a:prstGeom prst="rect">
            <a:avLst/>
          </a:prstGeom>
          <a:noFill/>
          <a:ln>
            <a:noFill/>
          </a:ln>
        </p:spPr>
      </p:pic>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4"/>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412" name="Google Shape;412;p34"/>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pic>
        <p:nvPicPr>
          <p:cNvPr id="413" name="Google Shape;413;p34"/>
          <p:cNvPicPr preferRelativeResize="0"/>
          <p:nvPr/>
        </p:nvPicPr>
        <p:blipFill rotWithShape="1">
          <a:blip r:embed="rId3">
            <a:alphaModFix/>
          </a:blip>
          <a:srcRect l="20147" t="14375" r="20350" b="13542"/>
          <a:stretch/>
        </p:blipFill>
        <p:spPr>
          <a:xfrm>
            <a:off x="0" y="260350"/>
            <a:ext cx="9093200" cy="6192837"/>
          </a:xfrm>
          <a:prstGeom prst="rect">
            <a:avLst/>
          </a:prstGeom>
          <a:noFill/>
          <a:ln>
            <a:noFill/>
          </a:ln>
        </p:spPr>
      </p:pic>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5"/>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419" name="Google Shape;419;p35"/>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pic>
        <p:nvPicPr>
          <p:cNvPr id="420" name="Google Shape;420;p35"/>
          <p:cNvPicPr preferRelativeResize="0"/>
          <p:nvPr/>
        </p:nvPicPr>
        <p:blipFill rotWithShape="1">
          <a:blip r:embed="rId3">
            <a:alphaModFix/>
          </a:blip>
          <a:srcRect l="11361" t="10624" r="15783" b="9790"/>
          <a:stretch/>
        </p:blipFill>
        <p:spPr>
          <a:xfrm>
            <a:off x="3175" y="85725"/>
            <a:ext cx="9191625" cy="6772275"/>
          </a:xfrm>
          <a:prstGeom prst="rect">
            <a:avLst/>
          </a:prstGeom>
          <a:noFill/>
          <a:ln>
            <a:noFill/>
          </a:ln>
        </p:spPr>
      </p:pic>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426" name="Google Shape;426;p36"/>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pic>
        <p:nvPicPr>
          <p:cNvPr id="427" name="Google Shape;427;p36"/>
          <p:cNvPicPr preferRelativeResize="0"/>
          <p:nvPr/>
        </p:nvPicPr>
        <p:blipFill rotWithShape="1">
          <a:blip r:embed="rId3">
            <a:alphaModFix/>
          </a:blip>
          <a:srcRect l="18272" t="12290" r="19412" b="17707"/>
          <a:stretch/>
        </p:blipFill>
        <p:spPr>
          <a:xfrm>
            <a:off x="-7937" y="115887"/>
            <a:ext cx="8612187" cy="5213350"/>
          </a:xfrm>
          <a:prstGeom prst="rect">
            <a:avLst/>
          </a:prstGeom>
          <a:noFill/>
          <a:ln>
            <a:noFill/>
          </a:ln>
        </p:spPr>
      </p:pic>
      <p:pic>
        <p:nvPicPr>
          <p:cNvPr id="428" name="Google Shape;428;p36"/>
          <p:cNvPicPr preferRelativeResize="0"/>
          <p:nvPr/>
        </p:nvPicPr>
        <p:blipFill rotWithShape="1">
          <a:blip r:embed="rId4">
            <a:alphaModFix/>
          </a:blip>
          <a:srcRect l="22956" t="46667" r="20938" b="29582"/>
          <a:stretch/>
        </p:blipFill>
        <p:spPr>
          <a:xfrm>
            <a:off x="0" y="5091112"/>
            <a:ext cx="8748712" cy="1738312"/>
          </a:xfrm>
          <a:prstGeom prst="rect">
            <a:avLst/>
          </a:prstGeom>
          <a:noFill/>
          <a:ln>
            <a:noFill/>
          </a:ln>
        </p:spPr>
      </p:pic>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434" name="Google Shape;434;p37"/>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pic>
        <p:nvPicPr>
          <p:cNvPr id="435" name="Google Shape;435;p37"/>
          <p:cNvPicPr preferRelativeResize="0"/>
          <p:nvPr/>
        </p:nvPicPr>
        <p:blipFill rotWithShape="1">
          <a:blip r:embed="rId3">
            <a:alphaModFix/>
          </a:blip>
          <a:srcRect l="18974" t="7499" r="20936" b="16666"/>
          <a:stretch/>
        </p:blipFill>
        <p:spPr>
          <a:xfrm>
            <a:off x="179387" y="0"/>
            <a:ext cx="8891587" cy="6308725"/>
          </a:xfrm>
          <a:prstGeom prst="rect">
            <a:avLst/>
          </a:prstGeom>
          <a:noFill/>
          <a:ln>
            <a:noFill/>
          </a:ln>
        </p:spPr>
      </p:pic>
    </p:spTree>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8"/>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441" name="Google Shape;441;p38"/>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pic>
        <p:nvPicPr>
          <p:cNvPr id="442" name="Google Shape;442;p38"/>
          <p:cNvPicPr preferRelativeResize="0"/>
          <p:nvPr/>
        </p:nvPicPr>
        <p:blipFill rotWithShape="1">
          <a:blip r:embed="rId3">
            <a:alphaModFix/>
          </a:blip>
          <a:srcRect l="15342" t="19792" r="13206" b="6250"/>
          <a:stretch/>
        </p:blipFill>
        <p:spPr>
          <a:xfrm>
            <a:off x="14287" y="188912"/>
            <a:ext cx="9296400" cy="6480175"/>
          </a:xfrm>
          <a:prstGeom prst="rect">
            <a:avLst/>
          </a:prstGeom>
          <a:noFill/>
          <a:ln>
            <a:noFill/>
          </a:ln>
        </p:spPr>
      </p:pic>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9"/>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MACHINE LEARNING</a:t>
            </a:r>
            <a:endParaRPr/>
          </a:p>
        </p:txBody>
      </p:sp>
      <p:sp>
        <p:nvSpPr>
          <p:cNvPr id="448" name="Google Shape;448;p39"/>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3200" b="0" i="0" u="none">
                <a:solidFill>
                  <a:schemeClr val="dk1"/>
                </a:solidFill>
                <a:latin typeface="Times New Roman"/>
                <a:ea typeface="Times New Roman"/>
                <a:cs typeface="Times New Roman"/>
                <a:sym typeface="Times New Roman"/>
              </a:rPr>
              <a:t>Machine Learning is the field of study that gives computers the capability to learn without being explicitly programmed.</a:t>
            </a:r>
            <a:endParaRPr/>
          </a:p>
          <a:p>
            <a:pPr marL="342900" marR="0" lvl="0" indent="-139700" algn="l" rtl="0">
              <a:lnSpc>
                <a:spcPct val="100000"/>
              </a:lnSpc>
              <a:spcBef>
                <a:spcPts val="640"/>
              </a:spcBef>
              <a:spcAft>
                <a:spcPts val="0"/>
              </a:spcAft>
              <a:buClr>
                <a:schemeClr val="dk1"/>
              </a:buClr>
              <a:buSzPts val="3200"/>
              <a:buFont typeface="Times New Roman"/>
              <a:buNone/>
            </a:pPr>
            <a:endParaRPr sz="32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Times New Roman"/>
              <a:buChar char="•"/>
            </a:pPr>
            <a:r>
              <a:rPr lang="en-US" sz="3200" b="0" i="0" u="none">
                <a:solidFill>
                  <a:schemeClr val="dk1"/>
                </a:solidFill>
                <a:latin typeface="Times New Roman"/>
                <a:ea typeface="Times New Roman"/>
                <a:cs typeface="Times New Roman"/>
                <a:sym typeface="Times New Roman"/>
              </a:rPr>
              <a:t>Machine learning and statistics are closely knit.</a:t>
            </a:r>
            <a:endParaRPr/>
          </a:p>
          <a:p>
            <a:pPr marL="342900" marR="0" lvl="0" indent="-139700" algn="l" rtl="0">
              <a:lnSpc>
                <a:spcPct val="100000"/>
              </a:lnSpc>
              <a:spcBef>
                <a:spcPts val="640"/>
              </a:spcBef>
              <a:spcAft>
                <a:spcPts val="0"/>
              </a:spcAft>
              <a:buClr>
                <a:schemeClr val="dk1"/>
              </a:buClr>
              <a:buSzPts val="3200"/>
              <a:buFont typeface="Times New Roman"/>
              <a:buNone/>
            </a:pPr>
            <a:endParaRPr sz="3200" b="0" i="0" u="none">
              <a:solidFill>
                <a:schemeClr val="dk1"/>
              </a:solidFill>
              <a:latin typeface="Times New Roman"/>
              <a:ea typeface="Times New Roman"/>
              <a:cs typeface="Times New Roman"/>
              <a:sym typeface="Times New Roman"/>
            </a:endParaRPr>
          </a:p>
          <a:p>
            <a:pPr marL="342900" marR="0" lvl="0" indent="-139700" algn="l" rtl="0">
              <a:spcBef>
                <a:spcPts val="640"/>
              </a:spcBef>
              <a:spcAft>
                <a:spcPts val="0"/>
              </a:spcAft>
              <a:buClr>
                <a:schemeClr val="dk1"/>
              </a:buClr>
              <a:buSzPts val="3200"/>
              <a:buFont typeface="Times New Roman"/>
              <a:buNone/>
            </a:pPr>
            <a:endParaRPr sz="3200" b="0" i="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4"/>
          <p:cNvSpPr txBox="1">
            <a:spLocks noGrp="1"/>
          </p:cNvSpPr>
          <p:nvPr>
            <p:ph type="title"/>
          </p:nvPr>
        </p:nvSpPr>
        <p:spPr>
          <a:xfrm>
            <a:off x="457200" y="0"/>
            <a:ext cx="8229600" cy="4079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000"/>
              <a:buFont typeface="Times New Roman"/>
              <a:buNone/>
            </a:pPr>
            <a:r>
              <a:rPr lang="en-US" sz="4000" b="0" i="0" u="none">
                <a:solidFill>
                  <a:srgbClr val="CC6600"/>
                </a:solidFill>
                <a:latin typeface="Times New Roman"/>
                <a:ea typeface="Times New Roman"/>
                <a:cs typeface="Times New Roman"/>
                <a:sym typeface="Times New Roman"/>
              </a:rPr>
              <a:t>Glial cells </a:t>
            </a:r>
            <a:endParaRPr/>
          </a:p>
        </p:txBody>
      </p:sp>
      <p:sp>
        <p:nvSpPr>
          <p:cNvPr id="166" name="Google Shape;166;p4"/>
          <p:cNvSpPr txBox="1">
            <a:spLocks noGrp="1"/>
          </p:cNvSpPr>
          <p:nvPr>
            <p:ph type="body" idx="1"/>
          </p:nvPr>
        </p:nvSpPr>
        <p:spPr>
          <a:xfrm>
            <a:off x="228600" y="685800"/>
            <a:ext cx="8686800" cy="1981200"/>
          </a:xfrm>
          <a:prstGeom prst="rect">
            <a:avLst/>
          </a:prstGeom>
          <a:noFill/>
          <a:ln>
            <a:noFill/>
          </a:ln>
        </p:spPr>
        <p:txBody>
          <a:bodyPr spcFirstLastPara="1" wrap="square" lIns="92075" tIns="46025" rIns="92075" bIns="46025" anchor="t" anchorCtr="0">
            <a:noAutofit/>
          </a:bodyPr>
          <a:lstStyle/>
          <a:p>
            <a:pPr marL="342900" lvl="0" indent="-342900" algn="l" rtl="0">
              <a:lnSpc>
                <a:spcPct val="100000"/>
              </a:lnSpc>
              <a:spcBef>
                <a:spcPts val="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Glial cells are support cells.  </a:t>
            </a:r>
            <a:endParaRPr/>
          </a:p>
          <a:p>
            <a:pPr marL="342900" lvl="0" indent="-342900" algn="l" rtl="0">
              <a:lnSpc>
                <a:spcPct val="10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They are more in number than neurons.  </a:t>
            </a:r>
            <a:endParaRPr/>
          </a:p>
          <a:p>
            <a:pPr marL="342900" lvl="0" indent="-342900" algn="l" rtl="0">
              <a:lnSpc>
                <a:spcPct val="10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There are between 10 and 50 times more glia than neurons in the brain of humans.  </a:t>
            </a:r>
            <a:endParaRPr/>
          </a:p>
          <a:p>
            <a:pPr marL="342900" lvl="0" indent="-342900" algn="l" rtl="0">
              <a:lnSpc>
                <a:spcPct val="10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The name for these cells derives from the Greek word for glue.  In actual terms, the glia do not commonly hold nerve cells together but surround the neurons. </a:t>
            </a:r>
            <a:endParaRPr/>
          </a:p>
        </p:txBody>
      </p:sp>
      <p:pic>
        <p:nvPicPr>
          <p:cNvPr id="167" name="Google Shape;167;p4" descr="10-01_GlialCells_1"/>
          <p:cNvPicPr preferRelativeResize="0">
            <a:picLocks noGrp="1"/>
          </p:cNvPicPr>
          <p:nvPr>
            <p:ph type="body" idx="1"/>
          </p:nvPr>
        </p:nvPicPr>
        <p:blipFill rotWithShape="1">
          <a:blip r:embed="rId3">
            <a:alphaModFix/>
          </a:blip>
          <a:srcRect l="3030" t="12492" r="3030" b="21182"/>
          <a:stretch/>
        </p:blipFill>
        <p:spPr>
          <a:xfrm>
            <a:off x="381000" y="2834700"/>
            <a:ext cx="8534400" cy="3730500"/>
          </a:xfrm>
          <a:prstGeom prst="rect">
            <a:avLst/>
          </a:prstGeom>
          <a:noFill/>
          <a:ln>
            <a:noFill/>
          </a:ln>
        </p:spPr>
      </p:pic>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0"/>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TYPES</a:t>
            </a:r>
            <a:endParaRPr/>
          </a:p>
        </p:txBody>
      </p:sp>
      <p:sp>
        <p:nvSpPr>
          <p:cNvPr id="454" name="Google Shape;454;p40"/>
          <p:cNvSpPr txBox="1">
            <a:spLocks noGrp="1"/>
          </p:cNvSpPr>
          <p:nvPr>
            <p:ph type="body" idx="1"/>
          </p:nvPr>
        </p:nvSpPr>
        <p:spPr>
          <a:xfrm>
            <a:off x="533400" y="952500"/>
            <a:ext cx="8229600" cy="4876800"/>
          </a:xfrm>
          <a:prstGeom prst="rect">
            <a:avLst/>
          </a:prstGeom>
          <a:noFill/>
          <a:ln>
            <a:noFill/>
          </a:ln>
        </p:spPr>
        <p:txBody>
          <a:bodyPr spcFirstLastPara="1" wrap="square" lIns="92075" tIns="46025" rIns="92075" bIns="46025" anchor="t" anchorCtr="0">
            <a:noAutofit/>
          </a:bodyPr>
          <a:lstStyle/>
          <a:p>
            <a:pPr marL="342900" marR="0" lvl="0" indent="-215900" algn="l" rtl="0">
              <a:lnSpc>
                <a:spcPct val="100000"/>
              </a:lnSpc>
              <a:spcBef>
                <a:spcPts val="0"/>
              </a:spcBef>
              <a:spcAft>
                <a:spcPts val="0"/>
              </a:spcAft>
              <a:buClr>
                <a:schemeClr val="dk1"/>
              </a:buClr>
              <a:buSzPts val="2000"/>
              <a:buFont typeface="Times New Roman"/>
              <a:buNone/>
            </a:pPr>
            <a:endParaRPr sz="2000" b="0" i="0" u="none">
              <a:solidFill>
                <a:schemeClr val="dk1"/>
              </a:solidFill>
              <a:latin typeface="Georgia"/>
              <a:ea typeface="Georgia"/>
              <a:cs typeface="Georgia"/>
              <a:sym typeface="Georgia"/>
            </a:endParaRPr>
          </a:p>
          <a:p>
            <a:pPr marL="342900" marR="0" lvl="0" indent="-342900" algn="l" rtl="0">
              <a:lnSpc>
                <a:spcPct val="100000"/>
              </a:lnSpc>
              <a:spcBef>
                <a:spcPts val="480"/>
              </a:spcBef>
              <a:spcAft>
                <a:spcPts val="0"/>
              </a:spcAft>
              <a:buClr>
                <a:schemeClr val="dk1"/>
              </a:buClr>
              <a:buSzPts val="2400"/>
              <a:buFont typeface="Open Sans"/>
              <a:buChar char="•"/>
            </a:pPr>
            <a:r>
              <a:rPr lang="en-US" sz="2400" b="1" i="0" u="none">
                <a:solidFill>
                  <a:schemeClr val="dk1"/>
                </a:solidFill>
                <a:latin typeface="Open Sans"/>
                <a:ea typeface="Open Sans"/>
                <a:cs typeface="Open Sans"/>
                <a:sym typeface="Open Sans"/>
              </a:rPr>
              <a:t>Supervised machine learning algorithms </a:t>
            </a:r>
            <a:r>
              <a:rPr lang="en-US" sz="2400" b="0" i="0" u="none">
                <a:solidFill>
                  <a:schemeClr val="dk1"/>
                </a:solidFill>
                <a:latin typeface="Open Sans"/>
                <a:ea typeface="Open Sans"/>
                <a:cs typeface="Open Sans"/>
                <a:sym typeface="Open Sans"/>
              </a:rPr>
              <a:t>require external assistance. </a:t>
            </a:r>
            <a:endParaRPr/>
          </a:p>
          <a:p>
            <a:pPr marL="342900" marR="0" lvl="0" indent="-342900" algn="l" rtl="0">
              <a:lnSpc>
                <a:spcPct val="100000"/>
              </a:lnSpc>
              <a:spcBef>
                <a:spcPts val="480"/>
              </a:spcBef>
              <a:spcAft>
                <a:spcPts val="0"/>
              </a:spcAft>
              <a:buClr>
                <a:schemeClr val="dk1"/>
              </a:buClr>
              <a:buSzPts val="2400"/>
              <a:buFont typeface="Open Sans"/>
              <a:buChar char="•"/>
            </a:pPr>
            <a:r>
              <a:rPr lang="en-US" sz="2400" b="0" i="0" u="none">
                <a:solidFill>
                  <a:schemeClr val="dk1"/>
                </a:solidFill>
                <a:latin typeface="Open Sans"/>
                <a:ea typeface="Open Sans"/>
                <a:cs typeface="Open Sans"/>
                <a:sym typeface="Open Sans"/>
              </a:rPr>
              <a:t>The external assistance is usually through a human expert who provides curated input for the desired output to predict accuracy in algorithm training.</a:t>
            </a:r>
            <a:endParaRPr/>
          </a:p>
          <a:p>
            <a:pPr marL="342900" marR="0" lvl="0" indent="-342900" algn="l" rtl="0">
              <a:lnSpc>
                <a:spcPct val="100000"/>
              </a:lnSpc>
              <a:spcBef>
                <a:spcPts val="480"/>
              </a:spcBef>
              <a:spcAft>
                <a:spcPts val="0"/>
              </a:spcAft>
              <a:buClr>
                <a:schemeClr val="dk1"/>
              </a:buClr>
              <a:buSzPts val="2400"/>
              <a:buFont typeface="Open Sans"/>
              <a:buChar char="•"/>
            </a:pPr>
            <a:r>
              <a:rPr lang="en-US" sz="2400" b="0" i="0" u="none">
                <a:solidFill>
                  <a:schemeClr val="dk1"/>
                </a:solidFill>
                <a:latin typeface="Open Sans"/>
                <a:ea typeface="Open Sans"/>
                <a:cs typeface="Open Sans"/>
                <a:sym typeface="Open Sans"/>
              </a:rPr>
              <a:t> The expert or data scientist determines the features or patterns that the model would use. Once the training is completed, then it can be applied to test another data for the prediction and classification. It is supervised because the algorithm learns from the training data set akin to a teacher supervising the learning process of a studen</a:t>
            </a:r>
            <a:r>
              <a:rPr lang="en-US" sz="2400" b="0" i="0" u="none">
                <a:solidFill>
                  <a:schemeClr val="dk1"/>
                </a:solidFill>
                <a:latin typeface="Georgia"/>
                <a:ea typeface="Georgia"/>
                <a:cs typeface="Georgia"/>
                <a:sym typeface="Georgia"/>
              </a:rPr>
              <a:t>t</a:t>
            </a:r>
            <a:endParaRPr/>
          </a:p>
          <a:p>
            <a:pPr marL="342900" marR="0" lvl="0" indent="-342900" algn="l" rtl="0">
              <a:lnSpc>
                <a:spcPct val="100000"/>
              </a:lnSpc>
              <a:spcBef>
                <a:spcPts val="480"/>
              </a:spcBef>
              <a:spcAft>
                <a:spcPts val="0"/>
              </a:spcAft>
              <a:buClr>
                <a:schemeClr val="dk1"/>
              </a:buClr>
              <a:buSzPts val="2400"/>
              <a:buFont typeface="Georgia"/>
              <a:buChar char="•"/>
            </a:pPr>
            <a:r>
              <a:rPr lang="en-US" sz="2400" b="0" i="0" u="none">
                <a:solidFill>
                  <a:schemeClr val="dk1"/>
                </a:solidFill>
                <a:latin typeface="Georgia"/>
                <a:ea typeface="Georgia"/>
                <a:cs typeface="Georgia"/>
                <a:sym typeface="Georgia"/>
              </a:rPr>
              <a:t>e</a:t>
            </a:r>
            <a:r>
              <a:rPr lang="en-US" sz="2400" b="0" i="0" u="none">
                <a:solidFill>
                  <a:schemeClr val="dk1"/>
                </a:solidFill>
                <a:latin typeface="Open Sans"/>
                <a:ea typeface="Open Sans"/>
                <a:cs typeface="Open Sans"/>
                <a:sym typeface="Open Sans"/>
              </a:rPr>
              <a:t>.g., decision tree, support vector machine, and neural </a:t>
            </a:r>
            <a:r>
              <a:rPr lang="en-US" sz="2000" b="0" i="0" u="none">
                <a:solidFill>
                  <a:schemeClr val="dk1"/>
                </a:solidFill>
                <a:latin typeface="Open Sans"/>
                <a:ea typeface="Open Sans"/>
                <a:cs typeface="Open Sans"/>
                <a:sym typeface="Open Sans"/>
              </a:rPr>
              <a:t>network.</a:t>
            </a:r>
            <a:endParaRPr/>
          </a:p>
        </p:txBody>
      </p:sp>
    </p:spTree>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1"/>
          <p:cNvSpPr txBox="1">
            <a:spLocks noGrp="1"/>
          </p:cNvSpPr>
          <p:nvPr>
            <p:ph type="title"/>
          </p:nvPr>
        </p:nvSpPr>
        <p:spPr>
          <a:xfrm>
            <a:off x="533400" y="357187"/>
            <a:ext cx="8229600" cy="633412"/>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TYPES</a:t>
            </a:r>
            <a:endParaRPr/>
          </a:p>
        </p:txBody>
      </p:sp>
      <p:sp>
        <p:nvSpPr>
          <p:cNvPr id="460" name="Google Shape;460;p41"/>
          <p:cNvSpPr txBox="1">
            <a:spLocks noGrp="1"/>
          </p:cNvSpPr>
          <p:nvPr>
            <p:ph type="body" idx="1"/>
          </p:nvPr>
        </p:nvSpPr>
        <p:spPr>
          <a:xfrm>
            <a:off x="381000" y="990600"/>
            <a:ext cx="8229600" cy="39624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chemeClr val="dk1"/>
              </a:buClr>
              <a:buSzPts val="2700"/>
              <a:buFont typeface="Times New Roman"/>
              <a:buChar char="•"/>
            </a:pPr>
            <a:r>
              <a:rPr lang="en-US" sz="2700" b="1" i="0" u="none">
                <a:solidFill>
                  <a:schemeClr val="dk1"/>
                </a:solidFill>
                <a:latin typeface="Times New Roman"/>
                <a:ea typeface="Times New Roman"/>
                <a:cs typeface="Times New Roman"/>
                <a:sym typeface="Times New Roman"/>
              </a:rPr>
              <a:t>Unsupervised learning algorithms </a:t>
            </a:r>
            <a:r>
              <a:rPr lang="en-US" sz="2700" b="0" i="0" u="none">
                <a:solidFill>
                  <a:schemeClr val="dk1"/>
                </a:solidFill>
                <a:latin typeface="Times New Roman"/>
                <a:ea typeface="Times New Roman"/>
                <a:cs typeface="Times New Roman"/>
                <a:sym typeface="Times New Roman"/>
              </a:rPr>
              <a:t>infer patterns from data without a dependent variable or known labels. </a:t>
            </a:r>
            <a:endParaRPr/>
          </a:p>
          <a:p>
            <a:pPr marL="342900" marR="0" lvl="0" indent="-342900" algn="l" rtl="0">
              <a:lnSpc>
                <a:spcPct val="100000"/>
              </a:lnSpc>
              <a:spcBef>
                <a:spcPts val="540"/>
              </a:spcBef>
              <a:spcAft>
                <a:spcPts val="0"/>
              </a:spcAft>
              <a:buClr>
                <a:schemeClr val="dk1"/>
              </a:buClr>
              <a:buSzPts val="2700"/>
              <a:buFont typeface="Times New Roman"/>
              <a:buChar char="•"/>
            </a:pPr>
            <a:r>
              <a:rPr lang="en-US" sz="2700" b="0" i="0" u="none">
                <a:solidFill>
                  <a:schemeClr val="dk1"/>
                </a:solidFill>
                <a:latin typeface="Times New Roman"/>
                <a:ea typeface="Times New Roman"/>
                <a:cs typeface="Times New Roman"/>
                <a:sym typeface="Times New Roman"/>
              </a:rPr>
              <a:t>In unsupervised learning algorithms no external assistance is required. </a:t>
            </a:r>
            <a:endParaRPr/>
          </a:p>
          <a:p>
            <a:pPr marL="342900" marR="0" lvl="0" indent="-342900" algn="l" rtl="0">
              <a:lnSpc>
                <a:spcPct val="100000"/>
              </a:lnSpc>
              <a:spcBef>
                <a:spcPts val="540"/>
              </a:spcBef>
              <a:spcAft>
                <a:spcPts val="0"/>
              </a:spcAft>
              <a:buClr>
                <a:schemeClr val="dk1"/>
              </a:buClr>
              <a:buSzPts val="2700"/>
              <a:buFont typeface="Times New Roman"/>
              <a:buChar char="•"/>
            </a:pPr>
            <a:r>
              <a:rPr lang="en-US" sz="2700" b="0" i="0" u="none">
                <a:solidFill>
                  <a:schemeClr val="dk1"/>
                </a:solidFill>
                <a:latin typeface="Times New Roman"/>
                <a:ea typeface="Times New Roman"/>
                <a:cs typeface="Times New Roman"/>
                <a:sym typeface="Times New Roman"/>
              </a:rPr>
              <a:t>The computer program automatically searches the feature or pattern form the data and groups them into clusters. </a:t>
            </a:r>
            <a:endParaRPr/>
          </a:p>
          <a:p>
            <a:pPr marL="342900" marR="0" lvl="0" indent="-342900" algn="l" rtl="0">
              <a:lnSpc>
                <a:spcPct val="100000"/>
              </a:lnSpc>
              <a:spcBef>
                <a:spcPts val="540"/>
              </a:spcBef>
              <a:spcAft>
                <a:spcPts val="0"/>
              </a:spcAft>
              <a:buClr>
                <a:schemeClr val="dk1"/>
              </a:buClr>
              <a:buSzPts val="2700"/>
              <a:buFont typeface="Times New Roman"/>
              <a:buChar char="•"/>
            </a:pPr>
            <a:r>
              <a:rPr lang="en-US" sz="2700" b="0" i="0" u="none">
                <a:solidFill>
                  <a:schemeClr val="dk1"/>
                </a:solidFill>
                <a:latin typeface="Times New Roman"/>
                <a:ea typeface="Times New Roman"/>
                <a:cs typeface="Times New Roman"/>
                <a:sym typeface="Times New Roman"/>
              </a:rPr>
              <a:t>When we introduce new data for the prediction, then it uses previously learned features to classify the data. This method is very useful in the era of big data because it requires huge amount of training data.</a:t>
            </a:r>
            <a:endParaRPr/>
          </a:p>
          <a:p>
            <a:pPr marL="342900" marR="0" lvl="0" indent="-342900" algn="l" rtl="0">
              <a:lnSpc>
                <a:spcPct val="100000"/>
              </a:lnSpc>
              <a:spcBef>
                <a:spcPts val="540"/>
              </a:spcBef>
              <a:spcAft>
                <a:spcPts val="0"/>
              </a:spcAft>
              <a:buClr>
                <a:schemeClr val="dk1"/>
              </a:buClr>
              <a:buSzPts val="2700"/>
              <a:buFont typeface="Times New Roman"/>
              <a:buChar char="•"/>
            </a:pPr>
            <a:r>
              <a:rPr lang="en-US" sz="2700" b="0" i="0" u="none">
                <a:solidFill>
                  <a:schemeClr val="dk1"/>
                </a:solidFill>
                <a:latin typeface="Times New Roman"/>
                <a:ea typeface="Times New Roman"/>
                <a:cs typeface="Times New Roman"/>
                <a:sym typeface="Times New Roman"/>
              </a:rPr>
              <a:t>E.g.,Clustering and principle component analysis</a:t>
            </a:r>
            <a:endParaRPr/>
          </a:p>
        </p:txBody>
      </p:sp>
    </p:spTree>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2"/>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466" name="Google Shape;466;p42"/>
          <p:cNvSpPr txBox="1">
            <a:spLocks noGrp="1"/>
          </p:cNvSpPr>
          <p:nvPr>
            <p:ph type="body" idx="1"/>
          </p:nvPr>
        </p:nvSpPr>
        <p:spPr>
          <a:xfrm>
            <a:off x="685800" y="4267200"/>
            <a:ext cx="8077200" cy="16002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000000"/>
              </a:buClr>
              <a:buSzPts val="3200"/>
              <a:buFont typeface="Proxima Nova"/>
              <a:buChar char="•"/>
            </a:pPr>
            <a:r>
              <a:rPr lang="en-US" sz="3200" b="0" i="0" u="none">
                <a:solidFill>
                  <a:srgbClr val="000000"/>
                </a:solidFill>
                <a:latin typeface="Proxima Nova"/>
                <a:ea typeface="Proxima Nova"/>
                <a:cs typeface="Proxima Nova"/>
                <a:sym typeface="Proxima Nova"/>
              </a:rPr>
              <a:t>Regression and Classification are types of supervised learning algorithms while Clustering is a type of unsupervised algorithm.</a:t>
            </a:r>
            <a:endParaRPr/>
          </a:p>
          <a:p>
            <a:pPr marL="342900" marR="0" lvl="0" indent="-139700" algn="l" rtl="0">
              <a:spcBef>
                <a:spcPts val="640"/>
              </a:spcBef>
              <a:spcAft>
                <a:spcPts val="0"/>
              </a:spcAft>
              <a:buClr>
                <a:schemeClr val="dk1"/>
              </a:buClr>
              <a:buSzPts val="3200"/>
              <a:buFont typeface="Times New Roman"/>
              <a:buNone/>
            </a:pPr>
            <a:endParaRPr sz="3200" b="0" i="0" u="none">
              <a:solidFill>
                <a:srgbClr val="000000"/>
              </a:solidFill>
              <a:latin typeface="Proxima Nova"/>
              <a:ea typeface="Proxima Nova"/>
              <a:cs typeface="Proxima Nova"/>
              <a:sym typeface="Proxima Nova"/>
            </a:endParaRPr>
          </a:p>
        </p:txBody>
      </p:sp>
      <p:pic>
        <p:nvPicPr>
          <p:cNvPr id="467" name="Google Shape;467;p42" descr="Machine Learning in MATLAB - MATLAB &amp; Simulink"/>
          <p:cNvPicPr preferRelativeResize="0"/>
          <p:nvPr/>
        </p:nvPicPr>
        <p:blipFill rotWithShape="1">
          <a:blip r:embed="rId3">
            <a:alphaModFix/>
          </a:blip>
          <a:srcRect/>
          <a:stretch/>
        </p:blipFill>
        <p:spPr>
          <a:xfrm>
            <a:off x="685800" y="688975"/>
            <a:ext cx="8208962" cy="3478212"/>
          </a:xfrm>
          <a:prstGeom prst="rect">
            <a:avLst/>
          </a:prstGeom>
          <a:noFill/>
          <a:ln>
            <a:noFill/>
          </a:ln>
        </p:spPr>
      </p:pic>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3"/>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Regression</a:t>
            </a:r>
            <a:endParaRPr/>
          </a:p>
        </p:txBody>
      </p:sp>
      <p:sp>
        <p:nvSpPr>
          <p:cNvPr id="474" name="Google Shape;474;p43"/>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000000"/>
              </a:buClr>
              <a:buSzPts val="3200"/>
              <a:buFont typeface="Proxima Nova"/>
              <a:buChar char="•"/>
            </a:pPr>
            <a:r>
              <a:rPr lang="en-US" sz="3200" b="0" i="0" u="none">
                <a:solidFill>
                  <a:srgbClr val="000000"/>
                </a:solidFill>
                <a:latin typeface="Proxima Nova"/>
                <a:ea typeface="Proxima Nova"/>
                <a:cs typeface="Proxima Nova"/>
                <a:sym typeface="Proxima Nova"/>
              </a:rPr>
              <a:t>When the output variable is continuous, then it is a regression problem whereas when it contains discrete values, it is a classification problem</a:t>
            </a:r>
            <a:endParaRPr/>
          </a:p>
          <a:p>
            <a:pPr marL="342900" marR="0" lvl="0" indent="-342900" algn="l" rtl="0">
              <a:lnSpc>
                <a:spcPct val="100000"/>
              </a:lnSpc>
              <a:spcBef>
                <a:spcPts val="640"/>
              </a:spcBef>
              <a:spcAft>
                <a:spcPts val="0"/>
              </a:spcAft>
              <a:buClr>
                <a:srgbClr val="000000"/>
              </a:buClr>
              <a:buSzPts val="3200"/>
              <a:buFont typeface="Proxima Nova"/>
              <a:buChar char="•"/>
            </a:pPr>
            <a:r>
              <a:rPr lang="en-US" sz="3200" b="0" i="0" u="none">
                <a:solidFill>
                  <a:srgbClr val="000000"/>
                </a:solidFill>
                <a:latin typeface="Proxima Nova"/>
                <a:ea typeface="Proxima Nova"/>
                <a:cs typeface="Proxima Nova"/>
                <a:sym typeface="Proxima Nova"/>
              </a:rPr>
              <a:t>The ultimate goal of the regression algorithm is to plot a best-fit line or a curve between the data. The three main metrics that are used for evaluating the trained regression model are variance, bias and error</a:t>
            </a:r>
            <a:endParaRPr/>
          </a:p>
        </p:txBody>
      </p:sp>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4"/>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Classification</a:t>
            </a:r>
            <a:endParaRPr/>
          </a:p>
        </p:txBody>
      </p:sp>
      <p:sp>
        <p:nvSpPr>
          <p:cNvPr id="480" name="Google Shape;480;p44"/>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000000"/>
              </a:buClr>
              <a:buSzPts val="2800"/>
              <a:buFont typeface="Proxima Nova"/>
              <a:buChar char="•"/>
            </a:pPr>
            <a:r>
              <a:rPr lang="en-US" sz="2800" b="0" i="0" u="none">
                <a:solidFill>
                  <a:srgbClr val="000000"/>
                </a:solidFill>
                <a:latin typeface="Proxima Nova"/>
                <a:ea typeface="Proxima Nova"/>
                <a:cs typeface="Proxima Nova"/>
                <a:sym typeface="Proxima Nova"/>
              </a:rPr>
              <a:t>For any given input, the classification algorithms help in the prediction of the class of the output variable. There can be multiple types of classifications like binary classification, multi-class classification, etc. It depends upon the number of classes in the output variable. </a:t>
            </a:r>
            <a:endParaRPr/>
          </a:p>
          <a:p>
            <a:pPr marL="342900" marR="0" lvl="0" indent="-342900" algn="l" rtl="0">
              <a:lnSpc>
                <a:spcPct val="100000"/>
              </a:lnSpc>
              <a:spcBef>
                <a:spcPts val="560"/>
              </a:spcBef>
              <a:spcAft>
                <a:spcPts val="0"/>
              </a:spcAft>
              <a:buClr>
                <a:srgbClr val="000000"/>
              </a:buClr>
              <a:buSzPts val="2800"/>
              <a:buFont typeface="Proxima Nova"/>
              <a:buChar char="•"/>
            </a:pPr>
            <a:r>
              <a:rPr lang="en-US" sz="2800" b="0" i="0" u="none">
                <a:solidFill>
                  <a:srgbClr val="000000"/>
                </a:solidFill>
                <a:latin typeface="Proxima Nova"/>
                <a:ea typeface="Proxima Nova"/>
                <a:cs typeface="Proxima Nova"/>
                <a:sym typeface="Proxima Nova"/>
              </a:rPr>
              <a:t>The classification techniques help make predictions about the target values’ category based on any input provided. Usually, the term “classification” is used to narrate the predictive modeling in which the sample annotation is definite.</a:t>
            </a:r>
            <a:endParaRPr/>
          </a:p>
          <a:p>
            <a:pPr marL="342900" marR="0" lvl="0" indent="-165100" algn="l" rtl="0">
              <a:spcBef>
                <a:spcPts val="560"/>
              </a:spcBef>
              <a:spcAft>
                <a:spcPts val="0"/>
              </a:spcAft>
              <a:buClr>
                <a:schemeClr val="dk1"/>
              </a:buClr>
              <a:buSzPts val="2800"/>
              <a:buFont typeface="Times New Roman"/>
              <a:buNone/>
            </a:pPr>
            <a:endParaRPr sz="2800" b="0" i="0" u="none">
              <a:solidFill>
                <a:srgbClr val="000000"/>
              </a:solidFill>
              <a:latin typeface="Proxima Nova"/>
              <a:ea typeface="Proxima Nova"/>
              <a:cs typeface="Proxima Nova"/>
              <a:sym typeface="Proxima Nova"/>
            </a:endParaRPr>
          </a:p>
        </p:txBody>
      </p:sp>
    </p:spTree>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5"/>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Clustering</a:t>
            </a:r>
            <a:endParaRPr/>
          </a:p>
        </p:txBody>
      </p:sp>
      <p:sp>
        <p:nvSpPr>
          <p:cNvPr id="486" name="Google Shape;486;p45"/>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000000"/>
              </a:buClr>
              <a:buSzPts val="3200"/>
              <a:buFont typeface="Proxima Nova"/>
              <a:buChar char="•"/>
            </a:pPr>
            <a:r>
              <a:rPr lang="en-US" sz="3200" b="0" i="0" u="none">
                <a:solidFill>
                  <a:srgbClr val="000000"/>
                </a:solidFill>
                <a:latin typeface="Proxima Nova"/>
                <a:ea typeface="Proxima Nova"/>
                <a:cs typeface="Proxima Nova"/>
                <a:sym typeface="Proxima Nova"/>
              </a:rPr>
              <a:t>Clustering is a type of unsupervised machine learning algorithm. It is used to group data points having similar characteristics as clusters. </a:t>
            </a:r>
            <a:endParaRPr/>
          </a:p>
          <a:p>
            <a:pPr marL="342900" marR="0" lvl="0" indent="-342900" algn="l" rtl="0">
              <a:lnSpc>
                <a:spcPct val="100000"/>
              </a:lnSpc>
              <a:spcBef>
                <a:spcPts val="640"/>
              </a:spcBef>
              <a:spcAft>
                <a:spcPts val="0"/>
              </a:spcAft>
              <a:buClr>
                <a:srgbClr val="000000"/>
              </a:buClr>
              <a:buSzPts val="3200"/>
              <a:buFont typeface="Proxima Nova"/>
              <a:buChar char="•"/>
            </a:pPr>
            <a:r>
              <a:rPr lang="en-US" sz="3200" b="0" i="0" u="none">
                <a:solidFill>
                  <a:srgbClr val="000000"/>
                </a:solidFill>
                <a:latin typeface="Proxima Nova"/>
                <a:ea typeface="Proxima Nova"/>
                <a:cs typeface="Proxima Nova"/>
                <a:sym typeface="Proxima Nova"/>
              </a:rPr>
              <a:t>the data points in the same cluster should exhibit similar properties and the points in different clusters should be as dissimilar as possible.</a:t>
            </a:r>
            <a:endParaRPr/>
          </a:p>
        </p:txBody>
      </p:sp>
    </p:spTree>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6"/>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graphicFrame>
        <p:nvGraphicFramePr>
          <p:cNvPr id="492" name="Google Shape;492;p46"/>
          <p:cNvGraphicFramePr/>
          <p:nvPr/>
        </p:nvGraphicFramePr>
        <p:xfrm>
          <a:off x="533400" y="609600"/>
          <a:ext cx="3000000" cy="3000000"/>
        </p:xfrm>
        <a:graphic>
          <a:graphicData uri="http://schemas.openxmlformats.org/drawingml/2006/table">
            <a:tbl>
              <a:tblPr>
                <a:noFill/>
                <a:tableStyleId>{A73F03B1-E2E0-4BE1-B785-95E20C7BFA11}</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652450">
                <a:tc>
                  <a:txBody>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txBody>
                  <a:tcPr marL="91450" marR="91450" marT="45725" marB="45725" anchor="ctr">
                    <a:solidFill>
                      <a:srgbClr val="4CB96B"/>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SUPERVISED LEARNING</a:t>
                      </a:r>
                      <a:endParaRPr/>
                    </a:p>
                  </a:txBody>
                  <a:tcPr marL="91450" marR="91450" marT="45725" marB="45725" anchor="ctr">
                    <a:solidFill>
                      <a:srgbClr val="4CB96B"/>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UNSUPERVISED LEARNING</a:t>
                      </a:r>
                      <a:endParaRPr/>
                    </a:p>
                  </a:txBody>
                  <a:tcPr marL="91450" marR="91450" marT="45725" marB="45725" anchor="ctr">
                    <a:solidFill>
                      <a:srgbClr val="4CB96B"/>
                    </a:solidFill>
                  </a:tcPr>
                </a:tc>
                <a:extLst>
                  <a:ext uri="{0D108BD9-81ED-4DB2-BD59-A6C34878D82A}">
                    <a16:rowId xmlns:a16="http://schemas.microsoft.com/office/drawing/2014/main" val="10000"/>
                  </a:ext>
                </a:extLst>
              </a:tr>
              <a:tr h="1139825">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Input Data</a:t>
                      </a:r>
                      <a:endParaRPr/>
                    </a:p>
                  </a:txBody>
                  <a:tcPr marL="91450" marR="91450" marT="45725" marB="45725" anchor="ctr">
                    <a:solidFill>
                      <a:srgbClr val="404040"/>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Uses Known and Labeled Data as input</a:t>
                      </a:r>
                      <a:endParaRPr/>
                    </a:p>
                  </a:txBody>
                  <a:tcPr marL="91450" marR="91450" marT="45725" marB="45725" anchor="ctr">
                    <a:solidFill>
                      <a:srgbClr val="404040"/>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Uses Unknown Data as input</a:t>
                      </a:r>
                      <a:endParaRPr/>
                    </a:p>
                  </a:txBody>
                  <a:tcPr marL="91450" marR="91450" marT="45725" marB="45725" anchor="ctr">
                    <a:solidFill>
                      <a:srgbClr val="404040"/>
                    </a:solidFill>
                  </a:tcPr>
                </a:tc>
                <a:extLst>
                  <a:ext uri="{0D108BD9-81ED-4DB2-BD59-A6C34878D82A}">
                    <a16:rowId xmlns:a16="http://schemas.microsoft.com/office/drawing/2014/main" val="10001"/>
                  </a:ext>
                </a:extLst>
              </a:tr>
              <a:tr h="1141400">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Computational Complexity</a:t>
                      </a:r>
                      <a:endParaRPr/>
                    </a:p>
                  </a:txBody>
                  <a:tcPr marL="91450" marR="91450" marT="45725" marB="45725" anchor="ctr">
                    <a:solidFill>
                      <a:srgbClr val="131417"/>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Very Complex</a:t>
                      </a:r>
                      <a:endParaRPr/>
                    </a:p>
                  </a:txBody>
                  <a:tcPr marL="91450" marR="91450" marT="45725" marB="45725" anchor="ctr">
                    <a:solidFill>
                      <a:srgbClr val="131417"/>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Less Computational Complexity</a:t>
                      </a:r>
                      <a:endParaRPr/>
                    </a:p>
                  </a:txBody>
                  <a:tcPr marL="91450" marR="91450" marT="45725" marB="45725" anchor="ctr">
                    <a:solidFill>
                      <a:srgbClr val="131417"/>
                    </a:solidFill>
                  </a:tcPr>
                </a:tc>
                <a:extLst>
                  <a:ext uri="{0D108BD9-81ED-4DB2-BD59-A6C34878D82A}">
                    <a16:rowId xmlns:a16="http://schemas.microsoft.com/office/drawing/2014/main" val="10002"/>
                  </a:ext>
                </a:extLst>
              </a:tr>
              <a:tr h="1141400">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Real Time</a:t>
                      </a:r>
                      <a:endParaRPr/>
                    </a:p>
                  </a:txBody>
                  <a:tcPr marL="91450" marR="91450" marT="45725" marB="45725" anchor="ctr">
                    <a:solidFill>
                      <a:srgbClr val="404040"/>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Uses off-line analysis</a:t>
                      </a:r>
                      <a:endParaRPr/>
                    </a:p>
                  </a:txBody>
                  <a:tcPr marL="91450" marR="91450" marT="45725" marB="45725" anchor="ctr">
                    <a:solidFill>
                      <a:srgbClr val="404040"/>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Uses Real Time Analysis of Data</a:t>
                      </a:r>
                      <a:endParaRPr/>
                    </a:p>
                  </a:txBody>
                  <a:tcPr marL="91450" marR="91450" marT="45725" marB="45725" anchor="ctr">
                    <a:solidFill>
                      <a:srgbClr val="404040"/>
                    </a:solidFill>
                  </a:tcPr>
                </a:tc>
                <a:extLst>
                  <a:ext uri="{0D108BD9-81ED-4DB2-BD59-A6C34878D82A}">
                    <a16:rowId xmlns:a16="http://schemas.microsoft.com/office/drawing/2014/main" val="10003"/>
                  </a:ext>
                </a:extLst>
              </a:tr>
              <a:tr h="725475">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Number of Classes </a:t>
                      </a:r>
                      <a:endParaRPr/>
                    </a:p>
                  </a:txBody>
                  <a:tcPr marL="63500" marR="63500" marT="88900" marB="88900" anchor="ctr">
                    <a:solidFill>
                      <a:srgbClr val="131417"/>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Number of Classes are known</a:t>
                      </a:r>
                      <a:endParaRPr/>
                    </a:p>
                  </a:txBody>
                  <a:tcPr marL="63500" marR="63500" marT="88900" marB="88900" anchor="ctr">
                    <a:solidFill>
                      <a:srgbClr val="131417"/>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Number of Classes are not known</a:t>
                      </a:r>
                      <a:endParaRPr/>
                    </a:p>
                  </a:txBody>
                  <a:tcPr marL="63500" marR="63500" marT="88900" marB="88900" anchor="ctr">
                    <a:solidFill>
                      <a:srgbClr val="131417"/>
                    </a:solidFill>
                  </a:tcPr>
                </a:tc>
                <a:extLst>
                  <a:ext uri="{0D108BD9-81ED-4DB2-BD59-A6C34878D82A}">
                    <a16:rowId xmlns:a16="http://schemas.microsoft.com/office/drawing/2014/main" val="10004"/>
                  </a:ext>
                </a:extLst>
              </a:tr>
              <a:tr h="1141400">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Accuracy of Results</a:t>
                      </a:r>
                      <a:endParaRPr/>
                    </a:p>
                  </a:txBody>
                  <a:tcPr marL="91450" marR="91450" marT="45725" marB="45725" anchor="ctr">
                    <a:solidFill>
                      <a:srgbClr val="404040"/>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Accurate and Reliable Results</a:t>
                      </a:r>
                      <a:endParaRPr/>
                    </a:p>
                  </a:txBody>
                  <a:tcPr marL="91450" marR="91450" marT="45725" marB="45725" anchor="ctr">
                    <a:solidFill>
                      <a:srgbClr val="404040"/>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0" i="0" u="none">
                          <a:solidFill>
                            <a:srgbClr val="FFFFFF"/>
                          </a:solidFill>
                          <a:latin typeface="Arial"/>
                          <a:ea typeface="Arial"/>
                          <a:cs typeface="Arial"/>
                          <a:sym typeface="Arial"/>
                        </a:rPr>
                        <a:t>Moderate Accurate and Reliable Results</a:t>
                      </a:r>
                      <a:endParaRPr/>
                    </a:p>
                  </a:txBody>
                  <a:tcPr marL="91450" marR="91450" marT="45725" marB="45725" anchor="ctr">
                    <a:solidFill>
                      <a:srgbClr val="404040"/>
                    </a:solidFill>
                  </a:tcPr>
                </a:tc>
                <a:extLst>
                  <a:ext uri="{0D108BD9-81ED-4DB2-BD59-A6C34878D82A}">
                    <a16:rowId xmlns:a16="http://schemas.microsoft.com/office/drawing/2014/main" val="10005"/>
                  </a:ext>
                </a:extLst>
              </a:tr>
            </a:tbl>
          </a:graphicData>
        </a:graphic>
      </p:graphicFrame>
    </p:spTree>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7"/>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Deep Learning</a:t>
            </a:r>
            <a:endParaRPr/>
          </a:p>
        </p:txBody>
      </p:sp>
      <p:sp>
        <p:nvSpPr>
          <p:cNvPr id="498" name="Google Shape;498;p47"/>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3200" b="1" i="0" u="none">
                <a:solidFill>
                  <a:schemeClr val="dk1"/>
                </a:solidFill>
                <a:latin typeface="Times New Roman"/>
                <a:ea typeface="Times New Roman"/>
                <a:cs typeface="Times New Roman"/>
                <a:sym typeface="Times New Roman"/>
              </a:rPr>
              <a:t>Deep learning </a:t>
            </a:r>
            <a:r>
              <a:rPr lang="en-US" sz="3200" b="0" i="0" u="none">
                <a:solidFill>
                  <a:schemeClr val="dk1"/>
                </a:solidFill>
                <a:latin typeface="Times New Roman"/>
                <a:ea typeface="Times New Roman"/>
                <a:cs typeface="Times New Roman"/>
                <a:sym typeface="Times New Roman"/>
              </a:rPr>
              <a:t>is a more recent subfield of machine learning that is the extension of neural network. In deep learning “deep” refers to the number of layers through which data is transformed. So, deep learning is similar to neural network with multi-layers. These multi-layers nodes try to mimic how the human brain thinks to solve the problems.</a:t>
            </a:r>
            <a:endParaRPr/>
          </a:p>
        </p:txBody>
      </p:sp>
    </p:spTree>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8"/>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Applications of ML</a:t>
            </a:r>
            <a:endParaRPr/>
          </a:p>
        </p:txBody>
      </p:sp>
      <p:sp>
        <p:nvSpPr>
          <p:cNvPr id="504" name="Google Shape;504;p48"/>
          <p:cNvSpPr txBox="1">
            <a:spLocks noGrp="1"/>
          </p:cNvSpPr>
          <p:nvPr>
            <p:ph type="body" idx="1"/>
          </p:nvPr>
        </p:nvSpPr>
        <p:spPr>
          <a:xfrm>
            <a:off x="533400" y="1524000"/>
            <a:ext cx="8229600" cy="47244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The ML algorithms are used for selecting relevant features in biological data which are high dimensional in nature</a:t>
            </a:r>
            <a:endParaRPr/>
          </a:p>
          <a:p>
            <a:pPr marL="342900" marR="0" lvl="0" indent="-342900" algn="l" rtl="0">
              <a:lnSpc>
                <a:spcPct val="100000"/>
              </a:lnSpc>
              <a:spcBef>
                <a:spcPts val="48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The second major application of ML in biology has been found in classification of biological data</a:t>
            </a:r>
            <a:endParaRPr/>
          </a:p>
          <a:p>
            <a:pPr marL="342900" marR="0" lvl="0" indent="-342900" algn="l" rtl="0">
              <a:lnSpc>
                <a:spcPct val="100000"/>
              </a:lnSpc>
              <a:spcBef>
                <a:spcPts val="48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Third major ML application in bioinformatics is clustering of biological data like gene data</a:t>
            </a:r>
            <a:endParaRPr/>
          </a:p>
          <a:p>
            <a:pPr marL="342900" marR="0" lvl="0" indent="-190500" algn="l" rtl="0">
              <a:spcBef>
                <a:spcPts val="480"/>
              </a:spcBef>
              <a:spcAft>
                <a:spcPts val="0"/>
              </a:spcAft>
              <a:buClr>
                <a:schemeClr val="dk1"/>
              </a:buClr>
              <a:buSzPts val="2400"/>
              <a:buFont typeface="Times New Roman"/>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9"/>
          <p:cNvSpPr txBox="1">
            <a:spLocks noGrp="1"/>
          </p:cNvSpPr>
          <p:nvPr>
            <p:ph type="title"/>
          </p:nvPr>
        </p:nvSpPr>
        <p:spPr>
          <a:xfrm>
            <a:off x="533400" y="381000"/>
            <a:ext cx="8229600" cy="6096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Examples of Application of ML</a:t>
            </a:r>
            <a:endParaRPr/>
          </a:p>
        </p:txBody>
      </p:sp>
      <p:sp>
        <p:nvSpPr>
          <p:cNvPr id="510" name="Google Shape;510;p49"/>
          <p:cNvSpPr txBox="1"/>
          <p:nvPr/>
        </p:nvSpPr>
        <p:spPr>
          <a:xfrm>
            <a:off x="404812" y="1241425"/>
            <a:ext cx="8129587" cy="489426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1" i="0" u="none">
                <a:solidFill>
                  <a:schemeClr val="dk1"/>
                </a:solidFill>
                <a:latin typeface="Arial"/>
                <a:ea typeface="Arial"/>
                <a:cs typeface="Arial"/>
                <a:sym typeface="Arial"/>
              </a:rPr>
              <a:t>Structure prediction of proteins-</a:t>
            </a:r>
            <a:r>
              <a:rPr lang="en-US" sz="2400" b="0" i="0" u="none">
                <a:solidFill>
                  <a:schemeClr val="dk1"/>
                </a:solidFill>
                <a:latin typeface="Open Sans"/>
                <a:ea typeface="Open Sans"/>
                <a:cs typeface="Open Sans"/>
                <a:sym typeface="Open Sans"/>
              </a:rPr>
              <a:t>the use of machine learning in structure prediction has pushed the accuracy from 70% to more than 80%. </a:t>
            </a:r>
            <a:endParaRPr/>
          </a:p>
          <a:p>
            <a:pPr marL="342900" marR="0" lvl="0" indent="-342900" algn="l" rtl="0">
              <a:lnSpc>
                <a:spcPct val="100000"/>
              </a:lnSpc>
              <a:spcBef>
                <a:spcPts val="0"/>
              </a:spcBef>
              <a:spcAft>
                <a:spcPts val="0"/>
              </a:spcAft>
              <a:buClr>
                <a:schemeClr val="dk1"/>
              </a:buClr>
              <a:buSzPts val="2400"/>
              <a:buFont typeface="Arial"/>
              <a:buChar char="•"/>
            </a:pPr>
            <a:r>
              <a:rPr lang="en-US" sz="2400" b="1" i="0" u="none">
                <a:solidFill>
                  <a:schemeClr val="dk1"/>
                </a:solidFill>
                <a:latin typeface="Arial"/>
                <a:ea typeface="Arial"/>
                <a:cs typeface="Arial"/>
                <a:sym typeface="Arial"/>
              </a:rPr>
              <a:t>Stroke diagnosis- </a:t>
            </a:r>
            <a:r>
              <a:rPr lang="en-US" sz="2400" b="0" i="0" u="none">
                <a:solidFill>
                  <a:schemeClr val="dk1"/>
                </a:solidFill>
                <a:latin typeface="Arial"/>
                <a:ea typeface="Arial"/>
                <a:cs typeface="Arial"/>
                <a:sym typeface="Arial"/>
              </a:rPr>
              <a:t>Machine learning methods for the analysis of neuroimaging data are used to help diagnose stroke. Historically multiple approaches to this problem involved neural networks</a:t>
            </a:r>
            <a:r>
              <a:rPr lang="en-US" sz="2400" b="1" i="0" u="none">
                <a:solidFill>
                  <a:schemeClr val="dk1"/>
                </a:solidFill>
                <a:latin typeface="Arial"/>
                <a:ea typeface="Arial"/>
                <a:cs typeface="Arial"/>
                <a:sym typeface="Arial"/>
              </a:rPr>
              <a:t>.</a:t>
            </a:r>
            <a:endParaRPr sz="24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Machine learning and AI are being used extensively by hospitals and health service providers to improve patient satisfaction, deliver personalized treatments, make accurate predictions and enhance the quality of life. It is also being used to make clinical trials more efficient and help speed up the process of drug discovery and delivery</a:t>
            </a:r>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a:spLocks noGrp="1"/>
          </p:cNvSpPr>
          <p:nvPr>
            <p:ph type="title"/>
          </p:nvPr>
        </p:nvSpPr>
        <p:spPr>
          <a:xfrm>
            <a:off x="0" y="228600"/>
            <a:ext cx="9144000" cy="6365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3200"/>
              <a:buFont typeface="Times New Roman"/>
              <a:buNone/>
            </a:pPr>
            <a:r>
              <a:rPr lang="en-US" sz="3200" b="0" i="0" u="none">
                <a:solidFill>
                  <a:srgbClr val="CC6600"/>
                </a:solidFill>
                <a:latin typeface="Times New Roman"/>
                <a:ea typeface="Times New Roman"/>
                <a:cs typeface="Times New Roman"/>
                <a:sym typeface="Times New Roman"/>
              </a:rPr>
              <a:t>Types of Glial Cells in the CNS: Astrocytes, Oligodendrocytes, and Microglia</a:t>
            </a:r>
            <a:endParaRPr/>
          </a:p>
        </p:txBody>
      </p:sp>
      <p:sp>
        <p:nvSpPr>
          <p:cNvPr id="173" name="Google Shape;173;p5"/>
          <p:cNvSpPr txBox="1">
            <a:spLocks noGrp="1"/>
          </p:cNvSpPr>
          <p:nvPr>
            <p:ph type="body" idx="1"/>
          </p:nvPr>
        </p:nvSpPr>
        <p:spPr>
          <a:xfrm>
            <a:off x="457200" y="1447800"/>
            <a:ext cx="4038600" cy="4953000"/>
          </a:xfrm>
          <a:prstGeom prst="rect">
            <a:avLst/>
          </a:prstGeom>
          <a:noFill/>
          <a:ln>
            <a:noFill/>
          </a:ln>
        </p:spPr>
        <p:txBody>
          <a:bodyPr spcFirstLastPara="1" wrap="square" lIns="92075" tIns="46025" rIns="92075" bIns="46025" anchor="t" anchorCtr="0">
            <a:noAutofit/>
          </a:bodyPr>
          <a:lstStyle/>
          <a:p>
            <a:pPr marL="342900" lvl="0" indent="-342900" algn="l" rtl="0">
              <a:lnSpc>
                <a:spcPct val="80000"/>
              </a:lnSpc>
              <a:spcBef>
                <a:spcPts val="0"/>
              </a:spcBef>
              <a:spcAft>
                <a:spcPts val="0"/>
              </a:spcAft>
              <a:buClr>
                <a:schemeClr val="dk1"/>
              </a:buClr>
              <a:buSzPts val="2400"/>
              <a:buFont typeface="Times New Roman"/>
              <a:buChar char="•"/>
            </a:pPr>
            <a:r>
              <a:rPr lang="en-US" sz="2400" b="1" i="1" u="none">
                <a:solidFill>
                  <a:schemeClr val="dk1"/>
                </a:solidFill>
                <a:latin typeface="Times New Roman"/>
                <a:ea typeface="Times New Roman"/>
                <a:cs typeface="Times New Roman"/>
                <a:sym typeface="Times New Roman"/>
              </a:rPr>
              <a:t>Astrocytes</a:t>
            </a:r>
            <a:r>
              <a:rPr lang="en-US" sz="2400" b="1" i="0" u="none">
                <a:solidFill>
                  <a:schemeClr val="dk1"/>
                </a:solidFill>
                <a:latin typeface="Times New Roman"/>
                <a:ea typeface="Times New Roman"/>
                <a:cs typeface="Times New Roman"/>
                <a:sym typeface="Times New Roman"/>
              </a:rPr>
              <a:t>:  Most abundant glial cell type, irregular star-shaped cell bodies .</a:t>
            </a:r>
            <a:endParaRPr/>
          </a:p>
          <a:p>
            <a:pPr marL="1143000" lvl="2" indent="-2286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Take up and release ions to control the environment around neurons</a:t>
            </a:r>
            <a:endParaRPr/>
          </a:p>
          <a:p>
            <a:pPr marL="1143000" lvl="2" indent="-2286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Recapture and recycle neurotransmitters</a:t>
            </a:r>
            <a:endParaRPr/>
          </a:p>
          <a:p>
            <a:pPr marL="1143000" lvl="2" indent="-2286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Involved with synapse formation in developing neural tissue</a:t>
            </a:r>
            <a:endParaRPr/>
          </a:p>
          <a:p>
            <a:pPr marL="1143000" lvl="2" indent="-2286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Produce molecules necessary for neural growth</a:t>
            </a:r>
            <a:endParaRPr/>
          </a:p>
          <a:p>
            <a:pPr marL="1143000" lvl="2" indent="-228600" algn="l" rtl="0">
              <a:lnSpc>
                <a:spcPct val="80000"/>
              </a:lnSpc>
              <a:spcBef>
                <a:spcPts val="360"/>
              </a:spcBef>
              <a:spcAft>
                <a:spcPts val="0"/>
              </a:spcAft>
              <a:buClr>
                <a:schemeClr val="dk1"/>
              </a:buClr>
              <a:buSzPts val="1800"/>
              <a:buFont typeface="Times New Roman"/>
              <a:buChar char="•"/>
            </a:pPr>
            <a:r>
              <a:rPr lang="en-US" sz="1800" b="1" i="0" u="none">
                <a:solidFill>
                  <a:schemeClr val="dk1"/>
                </a:solidFill>
                <a:latin typeface="Times New Roman"/>
                <a:ea typeface="Times New Roman"/>
                <a:cs typeface="Times New Roman"/>
                <a:sym typeface="Times New Roman"/>
              </a:rPr>
              <a:t>Propagate calcium signals that may be involved in memory</a:t>
            </a:r>
            <a:endParaRPr/>
          </a:p>
        </p:txBody>
      </p:sp>
      <p:pic>
        <p:nvPicPr>
          <p:cNvPr id="174" name="Google Shape;174;p5"/>
          <p:cNvPicPr preferRelativeResize="0">
            <a:picLocks noGrp="1"/>
          </p:cNvPicPr>
          <p:nvPr>
            <p:ph type="body" idx="1"/>
          </p:nvPr>
        </p:nvPicPr>
        <p:blipFill rotWithShape="1">
          <a:blip r:embed="rId3">
            <a:alphaModFix/>
          </a:blip>
          <a:srcRect l="3244" t="12593" r="51062" b="48974"/>
          <a:stretch/>
        </p:blipFill>
        <p:spPr>
          <a:xfrm>
            <a:off x="4953000" y="1905000"/>
            <a:ext cx="4038600" cy="3121025"/>
          </a:xfrm>
          <a:prstGeom prst="rect">
            <a:avLst/>
          </a:prstGeom>
          <a:noFill/>
          <a:ln>
            <a:noFill/>
          </a:ln>
        </p:spPr>
      </p:pic>
    </p:spTree>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0"/>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516" name="Google Shape;516;p50"/>
          <p:cNvSpPr txBox="1">
            <a:spLocks noGrp="1"/>
          </p:cNvSpPr>
          <p:nvPr>
            <p:ph type="body" idx="1"/>
          </p:nvPr>
        </p:nvSpPr>
        <p:spPr>
          <a:xfrm>
            <a:off x="533400" y="1624012"/>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pic>
        <p:nvPicPr>
          <p:cNvPr id="517" name="Google Shape;517;p50" descr="Deep Learning vs. Machine Learning – What's The Difference?"/>
          <p:cNvPicPr preferRelativeResize="0"/>
          <p:nvPr/>
        </p:nvPicPr>
        <p:blipFill rotWithShape="1">
          <a:blip r:embed="rId3">
            <a:alphaModFix/>
          </a:blip>
          <a:srcRect r="2221" b="13333"/>
          <a:stretch/>
        </p:blipFill>
        <p:spPr>
          <a:xfrm>
            <a:off x="1066800" y="104775"/>
            <a:ext cx="7162800" cy="6348412"/>
          </a:xfrm>
          <a:prstGeom prst="rect">
            <a:avLst/>
          </a:prstGeom>
          <a:noFill/>
          <a:ln>
            <a:noFill/>
          </a:ln>
        </p:spPr>
      </p:pic>
    </p:spTree>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1"/>
          <p:cNvSpPr txBox="1">
            <a:spLocks noGrp="1"/>
          </p:cNvSpPr>
          <p:nvPr>
            <p:ph type="title"/>
          </p:nvPr>
        </p:nvSpPr>
        <p:spPr>
          <a:xfrm>
            <a:off x="685800" y="2133600"/>
            <a:ext cx="8229600" cy="11430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400"/>
              <a:buFont typeface="Times New Roman"/>
              <a:buNone/>
            </a:pPr>
            <a:r>
              <a:rPr lang="en-US" sz="4400" b="0" i="0" u="none">
                <a:solidFill>
                  <a:srgbClr val="CC6600"/>
                </a:solidFill>
                <a:latin typeface="Times New Roman"/>
                <a:ea typeface="Times New Roman"/>
                <a:cs typeface="Times New Roman"/>
                <a:sym typeface="Times New Roman"/>
              </a:rPr>
              <a:t>DATAMINING IN BIOLOGY</a:t>
            </a:r>
            <a:endParaRPr/>
          </a:p>
        </p:txBody>
      </p:sp>
      <p:sp>
        <p:nvSpPr>
          <p:cNvPr id="523" name="Google Shape;523;p51"/>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342900" marR="0" lvl="0" indent="-139700" algn="l" rtl="0">
              <a:spcBef>
                <a:spcPts val="0"/>
              </a:spcBef>
              <a:spcAft>
                <a:spcPts val="0"/>
              </a:spcAft>
              <a:buClr>
                <a:schemeClr val="dk1"/>
              </a:buClr>
              <a:buSzPts val="3200"/>
              <a:buFont typeface="Times New Roman"/>
              <a:buNone/>
            </a:pPr>
            <a:endParaRPr sz="3200">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2"/>
          <p:cNvSpPr txBox="1">
            <a:spLocks noGrp="1"/>
          </p:cNvSpPr>
          <p:nvPr>
            <p:ph type="title"/>
          </p:nvPr>
        </p:nvSpPr>
        <p:spPr>
          <a:xfrm>
            <a:off x="533400" y="357187"/>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529" name="Google Shape;529;p52"/>
          <p:cNvSpPr txBox="1">
            <a:spLocks noGrp="1"/>
          </p:cNvSpPr>
          <p:nvPr>
            <p:ph type="body" idx="1"/>
          </p:nvPr>
        </p:nvSpPr>
        <p:spPr>
          <a:xfrm>
            <a:off x="398462" y="533400"/>
            <a:ext cx="8229600" cy="53340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chemeClr val="dk1"/>
              </a:buClr>
              <a:buSzPts val="2800"/>
              <a:buFont typeface="Times New Roman"/>
              <a:buChar char="•"/>
            </a:pPr>
            <a:r>
              <a:rPr lang="en-US" sz="2800" b="0" i="0" u="none">
                <a:solidFill>
                  <a:schemeClr val="dk1"/>
                </a:solidFill>
                <a:latin typeface="Times New Roman"/>
                <a:ea typeface="Times New Roman"/>
                <a:cs typeface="Times New Roman"/>
                <a:sym typeface="Times New Roman"/>
              </a:rPr>
              <a:t>Data mining refers to extracting or “mining” knowledge from large amounts of data. Data Mining (DM) is the science of finding new interesting patterns and relationship in huge amount of data. </a:t>
            </a:r>
            <a:endParaRPr/>
          </a:p>
          <a:p>
            <a:pPr marL="342900" marR="0" lvl="0" indent="-342900" algn="l" rtl="0">
              <a:lnSpc>
                <a:spcPct val="100000"/>
              </a:lnSpc>
              <a:spcBef>
                <a:spcPts val="560"/>
              </a:spcBef>
              <a:spcAft>
                <a:spcPts val="0"/>
              </a:spcAft>
              <a:buClr>
                <a:schemeClr val="dk1"/>
              </a:buClr>
              <a:buSzPts val="2800"/>
              <a:buFont typeface="Times New Roman"/>
              <a:buChar char="•"/>
            </a:pPr>
            <a:r>
              <a:rPr lang="en-US" sz="2800" b="0" i="0" u="none">
                <a:solidFill>
                  <a:schemeClr val="dk1"/>
                </a:solidFill>
                <a:latin typeface="Times New Roman"/>
                <a:ea typeface="Times New Roman"/>
                <a:cs typeface="Times New Roman"/>
                <a:sym typeface="Times New Roman"/>
              </a:rPr>
              <a:t>It is defined as “the process of discovering meaningful new correlations, patterns, and trends by digging into large amounts of data stored in warehouses”. </a:t>
            </a:r>
            <a:endParaRPr/>
          </a:p>
          <a:p>
            <a:pPr marL="342900" marR="0" lvl="0" indent="-342900" algn="l" rtl="0">
              <a:lnSpc>
                <a:spcPct val="100000"/>
              </a:lnSpc>
              <a:spcBef>
                <a:spcPts val="560"/>
              </a:spcBef>
              <a:spcAft>
                <a:spcPts val="0"/>
              </a:spcAft>
              <a:buClr>
                <a:schemeClr val="dk1"/>
              </a:buClr>
              <a:buSzPts val="2800"/>
              <a:buFont typeface="Times New Roman"/>
              <a:buChar char="•"/>
            </a:pPr>
            <a:r>
              <a:rPr lang="en-US" sz="2800" b="0" i="0" u="none">
                <a:solidFill>
                  <a:schemeClr val="dk1"/>
                </a:solidFill>
                <a:latin typeface="Times New Roman"/>
                <a:ea typeface="Times New Roman"/>
                <a:cs typeface="Times New Roman"/>
                <a:sym typeface="Times New Roman"/>
              </a:rPr>
              <a:t>Data mining is also sometimes called Knowledge Discovery in Databases (KDD). Data mining is not specific to any industry. It requires intelligent technologies and the willingness to explore the possibility of hidden knowledge that resides in the data.</a:t>
            </a:r>
            <a:endParaRPr/>
          </a:p>
        </p:txBody>
      </p:sp>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3"/>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535" name="Google Shape;535;p53"/>
          <p:cNvSpPr txBox="1">
            <a:spLocks noGrp="1"/>
          </p:cNvSpPr>
          <p:nvPr>
            <p:ph type="body" idx="1"/>
          </p:nvPr>
        </p:nvSpPr>
        <p:spPr>
          <a:xfrm>
            <a:off x="550862" y="266700"/>
            <a:ext cx="8229600" cy="65913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chemeClr val="dk1"/>
              </a:buClr>
              <a:buSzPts val="2400"/>
              <a:buFont typeface="Times New Roman"/>
              <a:buChar char="•"/>
            </a:pPr>
            <a:r>
              <a:rPr lang="en-US" sz="2400" b="1" i="0" u="none">
                <a:solidFill>
                  <a:schemeClr val="dk1"/>
                </a:solidFill>
                <a:latin typeface="Times New Roman"/>
                <a:ea typeface="Times New Roman"/>
                <a:cs typeface="Times New Roman"/>
                <a:sym typeface="Times New Roman"/>
              </a:rPr>
              <a:t>primary</a:t>
            </a:r>
            <a:r>
              <a:rPr lang="en-US" sz="2400" b="0" i="0" u="none">
                <a:solidFill>
                  <a:schemeClr val="dk1"/>
                </a:solidFill>
                <a:latin typeface="Times New Roman"/>
                <a:ea typeface="Times New Roman"/>
                <a:cs typeface="Times New Roman"/>
                <a:sym typeface="Times New Roman"/>
              </a:rPr>
              <a:t> goals of data mining, in practice, </a:t>
            </a:r>
            <a:endParaRPr/>
          </a:p>
          <a:p>
            <a:pPr marL="742950" marR="0" lvl="1" indent="-285750" algn="l" rtl="0">
              <a:lnSpc>
                <a:spcPct val="100000"/>
              </a:lnSpc>
              <a:spcBef>
                <a:spcPts val="4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prediction and description.</a:t>
            </a:r>
            <a:endParaRPr/>
          </a:p>
          <a:p>
            <a:pPr marL="342900" marR="0" lvl="0" indent="-342900" algn="l" rtl="0">
              <a:lnSpc>
                <a:spcPct val="100000"/>
              </a:lnSpc>
              <a:spcBef>
                <a:spcPts val="48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The main tasks well suited for data mining, all of which involves mining meaningful new patterns from the data, are: </a:t>
            </a:r>
            <a:endParaRPr/>
          </a:p>
          <a:p>
            <a:pPr marL="342900" marR="0" lvl="0" indent="-342900" algn="l" rtl="0">
              <a:lnSpc>
                <a:spcPct val="100000"/>
              </a:lnSpc>
              <a:spcBef>
                <a:spcPts val="440"/>
              </a:spcBef>
              <a:spcAft>
                <a:spcPts val="0"/>
              </a:spcAft>
              <a:buClr>
                <a:schemeClr val="dk1"/>
              </a:buClr>
              <a:buSzPts val="2200"/>
              <a:buFont typeface="Times New Roman"/>
              <a:buChar char="•"/>
            </a:pPr>
            <a:r>
              <a:rPr lang="en-US" sz="2200" b="0" i="0" u="none">
                <a:solidFill>
                  <a:schemeClr val="dk1"/>
                </a:solidFill>
                <a:latin typeface="Times New Roman"/>
                <a:ea typeface="Times New Roman"/>
                <a:cs typeface="Times New Roman"/>
                <a:sym typeface="Times New Roman"/>
              </a:rPr>
              <a:t>Classification: Classification is learning a function that maps (classifies) a data item into one of several predefined classes.</a:t>
            </a:r>
            <a:endParaRPr/>
          </a:p>
          <a:p>
            <a:pPr marL="342900" marR="0" lvl="0" indent="-342900" algn="l" rtl="0">
              <a:lnSpc>
                <a:spcPct val="100000"/>
              </a:lnSpc>
              <a:spcBef>
                <a:spcPts val="440"/>
              </a:spcBef>
              <a:spcAft>
                <a:spcPts val="0"/>
              </a:spcAft>
              <a:buClr>
                <a:schemeClr val="dk1"/>
              </a:buClr>
              <a:buSzPts val="2200"/>
              <a:buFont typeface="Times New Roman"/>
              <a:buChar char="•"/>
            </a:pPr>
            <a:r>
              <a:rPr lang="en-US" sz="2200" b="0" i="0" u="none">
                <a:solidFill>
                  <a:schemeClr val="dk1"/>
                </a:solidFill>
                <a:latin typeface="Times New Roman"/>
                <a:ea typeface="Times New Roman"/>
                <a:cs typeface="Times New Roman"/>
                <a:sym typeface="Times New Roman"/>
              </a:rPr>
              <a:t>Estimation: Given some input data, coming up with a value for some unknown continuous variable. </a:t>
            </a:r>
            <a:endParaRPr/>
          </a:p>
          <a:p>
            <a:pPr marL="342900" marR="0" lvl="0" indent="-342900" algn="l" rtl="0">
              <a:lnSpc>
                <a:spcPct val="100000"/>
              </a:lnSpc>
              <a:spcBef>
                <a:spcPts val="440"/>
              </a:spcBef>
              <a:spcAft>
                <a:spcPts val="0"/>
              </a:spcAft>
              <a:buClr>
                <a:schemeClr val="dk1"/>
              </a:buClr>
              <a:buSzPts val="2200"/>
              <a:buFont typeface="Times New Roman"/>
              <a:buChar char="•"/>
            </a:pPr>
            <a:r>
              <a:rPr lang="en-US" sz="2200" b="0" i="0" u="none">
                <a:solidFill>
                  <a:schemeClr val="dk1"/>
                </a:solidFill>
                <a:latin typeface="Times New Roman"/>
                <a:ea typeface="Times New Roman"/>
                <a:cs typeface="Times New Roman"/>
                <a:sym typeface="Times New Roman"/>
              </a:rPr>
              <a:t>Prediction: Same as classification &amp; estimation except that the records are classified according to some future behaviour or estimated future value). </a:t>
            </a:r>
            <a:endParaRPr/>
          </a:p>
          <a:p>
            <a:pPr marL="342900" marR="0" lvl="0" indent="-342900" algn="l" rtl="0">
              <a:lnSpc>
                <a:spcPct val="100000"/>
              </a:lnSpc>
              <a:spcBef>
                <a:spcPts val="440"/>
              </a:spcBef>
              <a:spcAft>
                <a:spcPts val="0"/>
              </a:spcAft>
              <a:buClr>
                <a:schemeClr val="dk1"/>
              </a:buClr>
              <a:buSzPts val="2200"/>
              <a:buFont typeface="Times New Roman"/>
              <a:buChar char="•"/>
            </a:pPr>
            <a:r>
              <a:rPr lang="en-US" sz="2200" b="0" i="0" u="none">
                <a:solidFill>
                  <a:schemeClr val="dk1"/>
                </a:solidFill>
                <a:latin typeface="Times New Roman"/>
                <a:ea typeface="Times New Roman"/>
                <a:cs typeface="Times New Roman"/>
                <a:sym typeface="Times New Roman"/>
              </a:rPr>
              <a:t>Association rules: Determining which things go together, also called dependency modeling. </a:t>
            </a:r>
            <a:endParaRPr/>
          </a:p>
          <a:p>
            <a:pPr marL="342900" marR="0" lvl="0" indent="-342900" algn="l" rtl="0">
              <a:lnSpc>
                <a:spcPct val="100000"/>
              </a:lnSpc>
              <a:spcBef>
                <a:spcPts val="440"/>
              </a:spcBef>
              <a:spcAft>
                <a:spcPts val="0"/>
              </a:spcAft>
              <a:buClr>
                <a:schemeClr val="dk1"/>
              </a:buClr>
              <a:buSzPts val="2200"/>
              <a:buFont typeface="Times New Roman"/>
              <a:buChar char="•"/>
            </a:pPr>
            <a:r>
              <a:rPr lang="en-US" sz="2200" b="0" i="0" u="none">
                <a:solidFill>
                  <a:schemeClr val="dk1"/>
                </a:solidFill>
                <a:latin typeface="Times New Roman"/>
                <a:ea typeface="Times New Roman"/>
                <a:cs typeface="Times New Roman"/>
                <a:sym typeface="Times New Roman"/>
              </a:rPr>
              <a:t>Clustering: Segmenting a population into a number of subgroups or clusters. </a:t>
            </a:r>
            <a:endParaRPr/>
          </a:p>
          <a:p>
            <a:pPr marL="342900" marR="0" lvl="0" indent="-342900" algn="l" rtl="0">
              <a:lnSpc>
                <a:spcPct val="100000"/>
              </a:lnSpc>
              <a:spcBef>
                <a:spcPts val="440"/>
              </a:spcBef>
              <a:spcAft>
                <a:spcPts val="0"/>
              </a:spcAft>
              <a:buClr>
                <a:schemeClr val="dk1"/>
              </a:buClr>
              <a:buSzPts val="2200"/>
              <a:buFont typeface="Times New Roman"/>
              <a:buChar char="•"/>
            </a:pPr>
            <a:r>
              <a:rPr lang="en-US" sz="2200" b="0" i="0" u="none">
                <a:solidFill>
                  <a:schemeClr val="dk1"/>
                </a:solidFill>
                <a:latin typeface="Times New Roman"/>
                <a:ea typeface="Times New Roman"/>
                <a:cs typeface="Times New Roman"/>
                <a:sym typeface="Times New Roman"/>
              </a:rPr>
              <a:t>Description &amp; visualization: Representing the data using visualization techniques.</a:t>
            </a:r>
            <a:endParaRPr/>
          </a:p>
        </p:txBody>
      </p:sp>
    </p:spTree>
  </p:cSld>
  <p:clrMapOvr>
    <a:masterClrMapping/>
  </p:clrMapOvr>
  <p:transition spd="med">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4"/>
          <p:cNvSpPr txBox="1">
            <a:spLocks noGrp="1"/>
          </p:cNvSpPr>
          <p:nvPr>
            <p:ph type="title"/>
          </p:nvPr>
        </p:nvSpPr>
        <p:spPr>
          <a:xfrm>
            <a:off x="533400" y="381000"/>
            <a:ext cx="8229600" cy="6096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3600"/>
              <a:buFont typeface="Times New Roman"/>
              <a:buNone/>
            </a:pPr>
            <a:r>
              <a:rPr lang="en-US" sz="3600" b="0" i="0" u="none">
                <a:solidFill>
                  <a:srgbClr val="CC6600"/>
                </a:solidFill>
                <a:latin typeface="Times New Roman"/>
                <a:ea typeface="Times New Roman"/>
                <a:cs typeface="Times New Roman"/>
                <a:sym typeface="Times New Roman"/>
              </a:rPr>
              <a:t>Case study: DATAMINING in DIABETES</a:t>
            </a:r>
            <a:br>
              <a:rPr lang="en-US" sz="3600" b="0" i="0" u="none">
                <a:solidFill>
                  <a:srgbClr val="CC6600"/>
                </a:solidFill>
                <a:latin typeface="Times New Roman"/>
                <a:ea typeface="Times New Roman"/>
                <a:cs typeface="Times New Roman"/>
                <a:sym typeface="Times New Roman"/>
              </a:rPr>
            </a:br>
            <a:endParaRPr/>
          </a:p>
        </p:txBody>
      </p:sp>
      <p:sp>
        <p:nvSpPr>
          <p:cNvPr id="541" name="Google Shape;541;p54"/>
          <p:cNvSpPr txBox="1">
            <a:spLocks noGrp="1"/>
          </p:cNvSpPr>
          <p:nvPr>
            <p:ph type="body" idx="1"/>
          </p:nvPr>
        </p:nvSpPr>
        <p:spPr>
          <a:xfrm>
            <a:off x="533400" y="838200"/>
            <a:ext cx="8229600" cy="44196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2E2E2E"/>
              </a:buClr>
              <a:buSzPts val="2400"/>
              <a:buFont typeface="Arial"/>
              <a:buChar char="•"/>
            </a:pPr>
            <a:r>
              <a:rPr lang="en-US" sz="2400" b="0" i="0" u="none">
                <a:solidFill>
                  <a:srgbClr val="2E2E2E"/>
                </a:solidFill>
                <a:latin typeface="Arial"/>
                <a:ea typeface="Arial"/>
                <a:cs typeface="Arial"/>
                <a:sym typeface="Arial"/>
              </a:rPr>
              <a:t>Diabetes is the most common endocrine disease across all population and age groups. </a:t>
            </a:r>
            <a:endParaRPr/>
          </a:p>
          <a:p>
            <a:pPr marL="342900" marR="0" lvl="0" indent="-342900" algn="l" rtl="0">
              <a:lnSpc>
                <a:spcPct val="100000"/>
              </a:lnSpc>
              <a:spcBef>
                <a:spcPts val="480"/>
              </a:spcBef>
              <a:spcAft>
                <a:spcPts val="0"/>
              </a:spcAft>
              <a:buClr>
                <a:srgbClr val="2E2E2E"/>
              </a:buClr>
              <a:buSzPts val="2400"/>
              <a:buFont typeface="Arial"/>
              <a:buChar char="•"/>
            </a:pPr>
            <a:r>
              <a:rPr lang="en-US" sz="2400" b="0" i="0" u="none">
                <a:solidFill>
                  <a:srgbClr val="2E2E2E"/>
                </a:solidFill>
                <a:latin typeface="Arial"/>
                <a:ea typeface="Arial"/>
                <a:cs typeface="Arial"/>
                <a:sym typeface="Arial"/>
              </a:rPr>
              <a:t>This disease has become the fourth leading cause of death in developed countries and there is substantial evidence that it is reaching epidemic proportions in many developing and newly industrialized nations </a:t>
            </a:r>
            <a:endParaRPr/>
          </a:p>
          <a:p>
            <a:pPr marL="342900" marR="0" lvl="0" indent="-342900" algn="l" rtl="0">
              <a:lnSpc>
                <a:spcPct val="100000"/>
              </a:lnSpc>
              <a:spcBef>
                <a:spcPts val="480"/>
              </a:spcBef>
              <a:spcAft>
                <a:spcPts val="0"/>
              </a:spcAft>
              <a:buClr>
                <a:srgbClr val="2E2E2E"/>
              </a:buClr>
              <a:buSzPts val="2400"/>
              <a:buFont typeface="Arial"/>
              <a:buChar char="•"/>
            </a:pPr>
            <a:r>
              <a:rPr lang="en-US" sz="2400" b="0" i="0" u="none">
                <a:solidFill>
                  <a:srgbClr val="2E2E2E"/>
                </a:solidFill>
                <a:latin typeface="Arial"/>
                <a:ea typeface="Arial"/>
                <a:cs typeface="Arial"/>
                <a:sym typeface="Arial"/>
              </a:rPr>
              <a:t>Regression analysis was done on data available in WHO for diabetes patients of different age groups and their treatments</a:t>
            </a:r>
            <a:endParaRPr/>
          </a:p>
          <a:p>
            <a:pPr marL="342900" marR="0" lvl="0" indent="-342900" algn="l" rtl="0">
              <a:lnSpc>
                <a:spcPct val="100000"/>
              </a:lnSpc>
              <a:spcBef>
                <a:spcPts val="480"/>
              </a:spcBef>
              <a:spcAft>
                <a:spcPts val="0"/>
              </a:spcAft>
              <a:buClr>
                <a:srgbClr val="2E2E2E"/>
              </a:buClr>
              <a:buSzPts val="2400"/>
              <a:buFont typeface="Arial"/>
              <a:buChar char="•"/>
            </a:pPr>
            <a:r>
              <a:rPr lang="en-US" sz="2400" b="0" i="0" u="none">
                <a:solidFill>
                  <a:srgbClr val="2E2E2E"/>
                </a:solidFill>
                <a:latin typeface="Arial"/>
                <a:ea typeface="Arial"/>
                <a:cs typeface="Arial"/>
                <a:sym typeface="Arial"/>
              </a:rPr>
              <a:t>The effect of available treatments on younger and older population was predicted</a:t>
            </a:r>
            <a:endParaRPr/>
          </a:p>
        </p:txBody>
      </p:sp>
      <p:sp>
        <p:nvSpPr>
          <p:cNvPr id="542" name="Google Shape;542;p54"/>
          <p:cNvSpPr txBox="1"/>
          <p:nvPr/>
        </p:nvSpPr>
        <p:spPr>
          <a:xfrm>
            <a:off x="533400" y="5724525"/>
            <a:ext cx="73914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Cited from: Abdullah A. Aljumah, Mohammed Gulam Ahamad, Mohammad Khubeb Siddiqui,Application of data mining: Diabetes health care in young and old patients,Journal of King Saud University - Computer and Information Sciences,Volume 25, Issue 2,2013,Pages 127-136, </a:t>
            </a:r>
            <a:r>
              <a:rPr lang="en-US" sz="1000" b="0" i="0" u="sng">
                <a:solidFill>
                  <a:srgbClr val="0C7DBB"/>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https://doi.org/10.1016/j.jksuci.2012.10.003</a:t>
            </a:r>
            <a:endParaRPr/>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5"/>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548" name="Google Shape;548;p55"/>
          <p:cNvSpPr txBox="1">
            <a:spLocks noGrp="1"/>
          </p:cNvSpPr>
          <p:nvPr>
            <p:ph type="body" idx="1"/>
          </p:nvPr>
        </p:nvSpPr>
        <p:spPr>
          <a:xfrm>
            <a:off x="381000" y="3533775"/>
            <a:ext cx="8110537" cy="25527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2E2E2E"/>
              </a:buClr>
              <a:buSzPts val="2000"/>
              <a:buFont typeface="Arial"/>
              <a:buChar char="•"/>
            </a:pPr>
            <a:r>
              <a:rPr lang="en-US" sz="2000" b="0" i="0" u="none">
                <a:solidFill>
                  <a:srgbClr val="2E2E2E"/>
                </a:solidFill>
                <a:latin typeface="Arial"/>
                <a:ea typeface="Arial"/>
                <a:cs typeface="Arial"/>
                <a:sym typeface="Arial"/>
              </a:rPr>
              <a:t>The young age group, </a:t>
            </a:r>
            <a:r>
              <a:rPr lang="en-US" sz="2000" b="0" i="1" u="none">
                <a:solidFill>
                  <a:srgbClr val="2E2E2E"/>
                </a:solidFill>
                <a:latin typeface="Arial"/>
                <a:ea typeface="Arial"/>
                <a:cs typeface="Arial"/>
                <a:sym typeface="Arial"/>
              </a:rPr>
              <a:t>p</a:t>
            </a:r>
            <a:r>
              <a:rPr lang="en-US" sz="2000" b="0" i="0" u="none">
                <a:solidFill>
                  <a:srgbClr val="2E2E2E"/>
                </a:solidFill>
                <a:latin typeface="Arial"/>
                <a:ea typeface="Arial"/>
                <a:cs typeface="Arial"/>
                <a:sym typeface="Arial"/>
              </a:rPr>
              <a:t>(</a:t>
            </a:r>
            <a:r>
              <a:rPr lang="en-US" sz="2000" b="0" i="1" u="none">
                <a:solidFill>
                  <a:srgbClr val="2E2E2E"/>
                </a:solidFill>
                <a:latin typeface="Arial"/>
                <a:ea typeface="Arial"/>
                <a:cs typeface="Arial"/>
                <a:sym typeface="Arial"/>
              </a:rPr>
              <a:t>y</a:t>
            </a:r>
            <a:r>
              <a:rPr lang="en-US" sz="2000" b="0" i="0" u="none">
                <a:solidFill>
                  <a:srgbClr val="2E2E2E"/>
                </a:solidFill>
                <a:latin typeface="Arial"/>
                <a:ea typeface="Arial"/>
                <a:cs typeface="Arial"/>
                <a:sym typeface="Arial"/>
              </a:rPr>
              <a:t>), is predicted to have a preferential order of treatment namely  diet control, weight control, drug treatment, exercise treatment, smoke cessation, and finally, insulin.</a:t>
            </a:r>
            <a:endParaRPr/>
          </a:p>
          <a:p>
            <a:pPr marL="342900" marR="0" lvl="0" indent="-342900" algn="l" rtl="0">
              <a:lnSpc>
                <a:spcPct val="100000"/>
              </a:lnSpc>
              <a:spcBef>
                <a:spcPts val="400"/>
              </a:spcBef>
              <a:spcAft>
                <a:spcPts val="0"/>
              </a:spcAft>
              <a:buClr>
                <a:srgbClr val="2E2E2E"/>
              </a:buClr>
              <a:buSzPts val="2000"/>
              <a:buFont typeface="Arial"/>
              <a:buChar char="•"/>
            </a:pPr>
            <a:r>
              <a:rPr lang="en-US" sz="2000" b="0" i="0" u="none">
                <a:solidFill>
                  <a:srgbClr val="2E2E2E"/>
                </a:solidFill>
                <a:latin typeface="Arial"/>
                <a:ea typeface="Arial"/>
                <a:cs typeface="Arial"/>
                <a:sym typeface="Arial"/>
              </a:rPr>
              <a:t>The preferential order of modes of treatment for old age group patients, </a:t>
            </a:r>
            <a:r>
              <a:rPr lang="en-US" sz="2000" b="0" i="1" u="none">
                <a:solidFill>
                  <a:srgbClr val="2E2E2E"/>
                </a:solidFill>
                <a:latin typeface="Arial"/>
                <a:ea typeface="Arial"/>
                <a:cs typeface="Arial"/>
                <a:sym typeface="Arial"/>
              </a:rPr>
              <a:t>p</a:t>
            </a:r>
            <a:r>
              <a:rPr lang="en-US" sz="2000" b="0" i="0" u="none">
                <a:solidFill>
                  <a:srgbClr val="2E2E2E"/>
                </a:solidFill>
                <a:latin typeface="Arial"/>
                <a:ea typeface="Arial"/>
                <a:cs typeface="Arial"/>
                <a:sym typeface="Arial"/>
              </a:rPr>
              <a:t>(o), differs from </a:t>
            </a:r>
            <a:r>
              <a:rPr lang="en-US" sz="2000" b="0" i="1" u="none">
                <a:solidFill>
                  <a:srgbClr val="2E2E2E"/>
                </a:solidFill>
                <a:latin typeface="Arial"/>
                <a:ea typeface="Arial"/>
                <a:cs typeface="Arial"/>
                <a:sym typeface="Arial"/>
              </a:rPr>
              <a:t>p</a:t>
            </a:r>
            <a:r>
              <a:rPr lang="en-US" sz="2000" b="0" i="0" u="none">
                <a:solidFill>
                  <a:srgbClr val="2E2E2E"/>
                </a:solidFill>
                <a:latin typeface="Arial"/>
                <a:ea typeface="Arial"/>
                <a:cs typeface="Arial"/>
                <a:sym typeface="Arial"/>
              </a:rPr>
              <a:t>(</a:t>
            </a:r>
            <a:r>
              <a:rPr lang="en-US" sz="2000" b="0" i="1" u="none">
                <a:solidFill>
                  <a:srgbClr val="2E2E2E"/>
                </a:solidFill>
                <a:latin typeface="Arial"/>
                <a:ea typeface="Arial"/>
                <a:cs typeface="Arial"/>
                <a:sym typeface="Arial"/>
              </a:rPr>
              <a:t>y</a:t>
            </a:r>
            <a:r>
              <a:rPr lang="en-US" sz="2000" b="0" i="0" u="none">
                <a:solidFill>
                  <a:srgbClr val="2E2E2E"/>
                </a:solidFill>
                <a:latin typeface="Arial"/>
                <a:ea typeface="Arial"/>
                <a:cs typeface="Arial"/>
                <a:sym typeface="Arial"/>
              </a:rPr>
              <a:t>). The predictions indicated here are diet control, drug treatment, exercise, weight control, smoking cessation, and finally, insulin.</a:t>
            </a:r>
            <a:endParaRPr sz="2000" b="0" i="0" u="none">
              <a:solidFill>
                <a:schemeClr val="dk1"/>
              </a:solidFill>
              <a:latin typeface="Times New Roman"/>
              <a:ea typeface="Times New Roman"/>
              <a:cs typeface="Times New Roman"/>
              <a:sym typeface="Times New Roman"/>
            </a:endParaRPr>
          </a:p>
          <a:p>
            <a:pPr marL="342900" marR="0" lvl="0" indent="-215900" algn="l" rtl="0">
              <a:spcBef>
                <a:spcPts val="400"/>
              </a:spcBef>
              <a:spcAft>
                <a:spcPts val="0"/>
              </a:spcAft>
              <a:buClr>
                <a:schemeClr val="dk1"/>
              </a:buClr>
              <a:buSzPts val="2000"/>
              <a:buFont typeface="Times New Roman"/>
              <a:buNone/>
            </a:pPr>
            <a:endParaRPr sz="2000" b="0" i="0" u="none">
              <a:solidFill>
                <a:schemeClr val="dk1"/>
              </a:solidFill>
              <a:latin typeface="Times New Roman"/>
              <a:ea typeface="Times New Roman"/>
              <a:cs typeface="Times New Roman"/>
              <a:sym typeface="Times New Roman"/>
            </a:endParaRPr>
          </a:p>
        </p:txBody>
      </p:sp>
      <p:pic>
        <p:nvPicPr>
          <p:cNvPr id="549" name="Google Shape;549;p55"/>
          <p:cNvPicPr preferRelativeResize="0"/>
          <p:nvPr/>
        </p:nvPicPr>
        <p:blipFill rotWithShape="1">
          <a:blip r:embed="rId3">
            <a:alphaModFix/>
          </a:blip>
          <a:srcRect/>
          <a:stretch/>
        </p:blipFill>
        <p:spPr>
          <a:xfrm>
            <a:off x="498475" y="381000"/>
            <a:ext cx="3844925" cy="2651125"/>
          </a:xfrm>
          <a:prstGeom prst="rect">
            <a:avLst/>
          </a:prstGeom>
          <a:noFill/>
          <a:ln>
            <a:noFill/>
          </a:ln>
        </p:spPr>
      </p:pic>
      <p:pic>
        <p:nvPicPr>
          <p:cNvPr id="550" name="Google Shape;550;p55"/>
          <p:cNvPicPr preferRelativeResize="0"/>
          <p:nvPr/>
        </p:nvPicPr>
        <p:blipFill rotWithShape="1">
          <a:blip r:embed="rId4">
            <a:alphaModFix/>
          </a:blip>
          <a:srcRect/>
          <a:stretch/>
        </p:blipFill>
        <p:spPr>
          <a:xfrm>
            <a:off x="4525962" y="355600"/>
            <a:ext cx="4237037" cy="2655887"/>
          </a:xfrm>
          <a:prstGeom prst="rect">
            <a:avLst/>
          </a:prstGeom>
          <a:noFill/>
          <a:ln>
            <a:noFill/>
          </a:ln>
        </p:spPr>
      </p:pic>
    </p:spTree>
  </p:cSld>
  <p:clrMapOvr>
    <a:masterClrMapping/>
  </p:clrMapOvr>
  <p:transition spd="med">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6"/>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556" name="Google Shape;556;p56"/>
          <p:cNvSpPr txBox="1">
            <a:spLocks noGrp="1"/>
          </p:cNvSpPr>
          <p:nvPr>
            <p:ph type="body" idx="1"/>
          </p:nvPr>
        </p:nvSpPr>
        <p:spPr>
          <a:xfrm>
            <a:off x="533400" y="1600200"/>
            <a:ext cx="8229600" cy="4267200"/>
          </a:xfrm>
          <a:prstGeom prst="rect">
            <a:avLst/>
          </a:prstGeom>
          <a:noFill/>
          <a:ln>
            <a:noFill/>
          </a:ln>
        </p:spPr>
        <p:txBody>
          <a:bodyPr spcFirstLastPara="1" wrap="square" lIns="92075" tIns="46025" rIns="92075" bIns="46025" anchor="t" anchorCtr="0">
            <a:noAutofit/>
          </a:bodyPr>
          <a:lstStyle/>
          <a:p>
            <a:pPr marL="0" marR="0" lvl="0" indent="0" algn="ctr" rtl="0">
              <a:lnSpc>
                <a:spcPct val="100000"/>
              </a:lnSpc>
              <a:spcBef>
                <a:spcPts val="0"/>
              </a:spcBef>
              <a:spcAft>
                <a:spcPts val="0"/>
              </a:spcAft>
              <a:buClr>
                <a:schemeClr val="dk1"/>
              </a:buClr>
              <a:buSzPts val="4800"/>
              <a:buFont typeface="Times New Roman"/>
              <a:buNone/>
            </a:pPr>
            <a:r>
              <a:rPr lang="en-US" sz="4800" b="1" i="0" u="none">
                <a:solidFill>
                  <a:schemeClr val="dk1"/>
                </a:solidFill>
                <a:latin typeface="Times New Roman"/>
                <a:ea typeface="Times New Roman"/>
                <a:cs typeface="Times New Roman"/>
                <a:sym typeface="Times New Roman"/>
              </a:rPr>
              <a:t>THANKYOU</a:t>
            </a:r>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180" name="Google Shape;180;p6"/>
          <p:cNvSpPr txBox="1">
            <a:spLocks noGrp="1"/>
          </p:cNvSpPr>
          <p:nvPr>
            <p:ph type="body" idx="1"/>
          </p:nvPr>
        </p:nvSpPr>
        <p:spPr>
          <a:xfrm>
            <a:off x="533400" y="1600200"/>
            <a:ext cx="4038600" cy="4267200"/>
          </a:xfrm>
          <a:prstGeom prst="rect">
            <a:avLst/>
          </a:prstGeom>
          <a:noFill/>
          <a:ln>
            <a:noFill/>
          </a:ln>
        </p:spPr>
        <p:txBody>
          <a:bodyPr spcFirstLastPara="1" wrap="square" lIns="92075" tIns="46025" rIns="92075" bIns="46025" anchor="t" anchorCtr="0">
            <a:noAutofit/>
          </a:bodyPr>
          <a:lstStyle/>
          <a:p>
            <a:pPr marL="342900" lvl="0" indent="-342900" algn="l" rtl="0">
              <a:lnSpc>
                <a:spcPct val="100000"/>
              </a:lnSpc>
              <a:spcBef>
                <a:spcPts val="0"/>
              </a:spcBef>
              <a:spcAft>
                <a:spcPts val="0"/>
              </a:spcAft>
              <a:buClr>
                <a:schemeClr val="dk1"/>
              </a:buClr>
              <a:buSzPts val="2400"/>
              <a:buFont typeface="Times New Roman"/>
              <a:buChar char="•"/>
            </a:pPr>
            <a:r>
              <a:rPr lang="en-US" sz="2400" b="1" i="1" u="none">
                <a:solidFill>
                  <a:schemeClr val="dk1"/>
                </a:solidFill>
                <a:latin typeface="Times New Roman"/>
                <a:ea typeface="Times New Roman"/>
                <a:cs typeface="Times New Roman"/>
                <a:sym typeface="Times New Roman"/>
              </a:rPr>
              <a:t>Oligodendrocytes</a:t>
            </a:r>
            <a:r>
              <a:rPr lang="en-US" sz="2400" b="1" i="0" u="none">
                <a:solidFill>
                  <a:schemeClr val="dk1"/>
                </a:solidFill>
                <a:latin typeface="Times New Roman"/>
                <a:ea typeface="Times New Roman"/>
                <a:cs typeface="Times New Roman"/>
                <a:sym typeface="Times New Roman"/>
              </a:rPr>
              <a:t>:  Have few branches.</a:t>
            </a:r>
            <a:endParaRPr/>
          </a:p>
          <a:p>
            <a:pPr marL="342900" lvl="0" indent="-342900" algn="l" rtl="0">
              <a:lnSpc>
                <a:spcPct val="100000"/>
              </a:lnSpc>
              <a:spcBef>
                <a:spcPts val="480"/>
              </a:spcBef>
              <a:spcAft>
                <a:spcPts val="0"/>
              </a:spcAft>
              <a:buClr>
                <a:schemeClr val="dk1"/>
              </a:buClr>
              <a:buSzPts val="2400"/>
              <a:buFont typeface="Times New Roman"/>
              <a:buChar char="•"/>
            </a:pPr>
            <a:r>
              <a:rPr lang="en-US" sz="2400" b="1" i="0" u="none">
                <a:solidFill>
                  <a:schemeClr val="dk1"/>
                </a:solidFill>
                <a:latin typeface="Times New Roman"/>
                <a:ea typeface="Times New Roman"/>
                <a:cs typeface="Times New Roman"/>
                <a:sym typeface="Times New Roman"/>
              </a:rPr>
              <a:t>Wrap their cell processes around axons in CNS </a:t>
            </a:r>
            <a:endParaRPr/>
          </a:p>
          <a:p>
            <a:pPr marL="342900" lvl="0" indent="-342900" algn="l" rtl="0">
              <a:lnSpc>
                <a:spcPct val="100000"/>
              </a:lnSpc>
              <a:spcBef>
                <a:spcPts val="480"/>
              </a:spcBef>
              <a:spcAft>
                <a:spcPts val="0"/>
              </a:spcAft>
              <a:buClr>
                <a:schemeClr val="dk1"/>
              </a:buClr>
              <a:buSzPts val="2400"/>
              <a:buFont typeface="Times New Roman"/>
              <a:buChar char="•"/>
            </a:pPr>
            <a:r>
              <a:rPr lang="en-US" sz="2400" b="1" i="0" u="none">
                <a:solidFill>
                  <a:schemeClr val="dk1"/>
                </a:solidFill>
                <a:latin typeface="Times New Roman"/>
                <a:ea typeface="Times New Roman"/>
                <a:cs typeface="Times New Roman"/>
                <a:sym typeface="Times New Roman"/>
              </a:rPr>
              <a:t>Produce myelin sheaths for rapid conduction of nerve impulses</a:t>
            </a:r>
            <a:endParaRPr/>
          </a:p>
          <a:p>
            <a:pPr marL="1143000" lvl="2" indent="-228600" algn="l" rtl="0">
              <a:lnSpc>
                <a:spcPct val="100000"/>
              </a:lnSpc>
              <a:spcBef>
                <a:spcPts val="360"/>
              </a:spcBef>
              <a:spcAft>
                <a:spcPts val="0"/>
              </a:spcAft>
              <a:buClr>
                <a:schemeClr val="dk1"/>
              </a:buClr>
              <a:buSzPts val="1800"/>
              <a:buFont typeface="Times New Roman"/>
              <a:buNone/>
            </a:pPr>
            <a:endParaRPr sz="1800" b="1" i="1" u="none">
              <a:solidFill>
                <a:schemeClr val="dk1"/>
              </a:solidFill>
              <a:latin typeface="Times New Roman"/>
              <a:ea typeface="Times New Roman"/>
              <a:cs typeface="Times New Roman"/>
              <a:sym typeface="Times New Roman"/>
            </a:endParaRPr>
          </a:p>
          <a:p>
            <a:pPr marL="1143000" lvl="2" indent="-228600" algn="l" rtl="0">
              <a:lnSpc>
                <a:spcPct val="100000"/>
              </a:lnSpc>
              <a:spcBef>
                <a:spcPts val="360"/>
              </a:spcBef>
              <a:spcAft>
                <a:spcPts val="0"/>
              </a:spcAft>
              <a:buClr>
                <a:schemeClr val="dk1"/>
              </a:buClr>
              <a:buSzPts val="1800"/>
              <a:buFont typeface="Times New Roman"/>
              <a:buChar char="•"/>
            </a:pPr>
            <a:r>
              <a:rPr lang="en-US" sz="1800" b="1" i="1" u="none">
                <a:solidFill>
                  <a:schemeClr val="dk1"/>
                </a:solidFill>
                <a:latin typeface="Times New Roman"/>
                <a:ea typeface="Times New Roman"/>
                <a:cs typeface="Times New Roman"/>
                <a:sym typeface="Times New Roman"/>
              </a:rPr>
              <a:t>Schwann cells</a:t>
            </a:r>
            <a:r>
              <a:rPr lang="en-US" sz="1800" b="1" i="0" u="none">
                <a:solidFill>
                  <a:schemeClr val="dk1"/>
                </a:solidFill>
                <a:latin typeface="Times New Roman"/>
                <a:ea typeface="Times New Roman"/>
                <a:cs typeface="Times New Roman"/>
                <a:sym typeface="Times New Roman"/>
              </a:rPr>
              <a:t> surround axons in the PNS and form myelin sheath around axons of the PNS</a:t>
            </a:r>
            <a:endParaRPr/>
          </a:p>
        </p:txBody>
      </p:sp>
      <p:pic>
        <p:nvPicPr>
          <p:cNvPr id="181" name="Google Shape;181;p6"/>
          <p:cNvPicPr preferRelativeResize="0">
            <a:picLocks noGrp="1"/>
          </p:cNvPicPr>
          <p:nvPr>
            <p:ph type="body" idx="1"/>
          </p:nvPr>
        </p:nvPicPr>
        <p:blipFill rotWithShape="1">
          <a:blip r:embed="rId3">
            <a:alphaModFix/>
          </a:blip>
          <a:srcRect l="54722" t="51425" r="2495" b="10079"/>
          <a:stretch/>
        </p:blipFill>
        <p:spPr>
          <a:xfrm>
            <a:off x="4648200" y="2305050"/>
            <a:ext cx="4038600" cy="3121025"/>
          </a:xfrm>
          <a:prstGeom prst="rect">
            <a:avLst/>
          </a:prstGeom>
          <a:noFill/>
          <a:ln>
            <a:noFill/>
          </a:ln>
        </p:spPr>
      </p:pic>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7"/>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sp>
        <p:nvSpPr>
          <p:cNvPr id="187" name="Google Shape;187;p7"/>
          <p:cNvSpPr txBox="1">
            <a:spLocks noGrp="1"/>
          </p:cNvSpPr>
          <p:nvPr>
            <p:ph type="body" idx="1"/>
          </p:nvPr>
        </p:nvSpPr>
        <p:spPr>
          <a:xfrm>
            <a:off x="533400" y="1600200"/>
            <a:ext cx="4038600" cy="4267200"/>
          </a:xfrm>
          <a:prstGeom prst="rect">
            <a:avLst/>
          </a:prstGeom>
          <a:noFill/>
          <a:ln>
            <a:noFill/>
          </a:ln>
        </p:spPr>
        <p:txBody>
          <a:bodyPr spcFirstLastPara="1" wrap="square" lIns="92075" tIns="46025" rIns="92075" bIns="46025" anchor="t" anchorCtr="0">
            <a:noAutofit/>
          </a:bodyPr>
          <a:lstStyle/>
          <a:p>
            <a:pPr marL="342900" lvl="0" indent="-342900" algn="l" rtl="0">
              <a:lnSpc>
                <a:spcPct val="100000"/>
              </a:lnSpc>
              <a:spcBef>
                <a:spcPts val="0"/>
              </a:spcBef>
              <a:spcAft>
                <a:spcPts val="0"/>
              </a:spcAft>
              <a:buClr>
                <a:schemeClr val="dk1"/>
              </a:buClr>
              <a:buSzPts val="2800"/>
              <a:buFont typeface="Times New Roman"/>
              <a:buChar char="•"/>
            </a:pPr>
            <a:r>
              <a:rPr lang="en-US" sz="2800" b="1" i="1" u="none">
                <a:solidFill>
                  <a:schemeClr val="dk1"/>
                </a:solidFill>
                <a:latin typeface="Times New Roman"/>
                <a:ea typeface="Times New Roman"/>
                <a:cs typeface="Times New Roman"/>
                <a:sym typeface="Times New Roman"/>
              </a:rPr>
              <a:t>Microglia</a:t>
            </a:r>
            <a:r>
              <a:rPr lang="en-US" sz="2800" b="1" i="0" u="none">
                <a:solidFill>
                  <a:schemeClr val="dk1"/>
                </a:solidFill>
                <a:latin typeface="Times New Roman"/>
                <a:ea typeface="Times New Roman"/>
                <a:cs typeface="Times New Roman"/>
                <a:sym typeface="Times New Roman"/>
              </a:rPr>
              <a:t>:  Smallest and least abundant.</a:t>
            </a:r>
            <a:endParaRPr/>
          </a:p>
          <a:p>
            <a:pPr marL="1143000" lvl="2" indent="-101600" algn="l" rtl="0">
              <a:lnSpc>
                <a:spcPct val="100000"/>
              </a:lnSpc>
              <a:spcBef>
                <a:spcPts val="400"/>
              </a:spcBef>
              <a:spcAft>
                <a:spcPts val="0"/>
              </a:spcAft>
              <a:buClr>
                <a:schemeClr val="dk1"/>
              </a:buClr>
              <a:buSzPts val="2000"/>
              <a:buFont typeface="Times New Roman"/>
              <a:buNone/>
            </a:pPr>
            <a:endParaRPr sz="2000" b="1" i="0" u="none">
              <a:solidFill>
                <a:schemeClr val="dk1"/>
              </a:solidFill>
              <a:latin typeface="Times New Roman"/>
              <a:ea typeface="Times New Roman"/>
              <a:cs typeface="Times New Roman"/>
              <a:sym typeface="Times New Roman"/>
            </a:endParaRPr>
          </a:p>
          <a:p>
            <a:pPr marL="1143000" lvl="2" indent="-228600" algn="l" rtl="0">
              <a:lnSpc>
                <a:spcPct val="10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Phagocytes – the macrophages of the CNS</a:t>
            </a:r>
            <a:endParaRPr/>
          </a:p>
          <a:p>
            <a:pPr marL="1143000" lvl="2" indent="-228600" algn="l" rtl="0">
              <a:lnSpc>
                <a:spcPct val="10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Engulf invading microorganisms and dead neurons</a:t>
            </a:r>
            <a:endParaRPr/>
          </a:p>
          <a:p>
            <a:pPr marL="1143000" lvl="2" indent="-228600" algn="l" rtl="0">
              <a:lnSpc>
                <a:spcPct val="100000"/>
              </a:lnSpc>
              <a:spcBef>
                <a:spcPts val="40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Derived from blood cells called monocytes</a:t>
            </a:r>
            <a:endParaRPr/>
          </a:p>
        </p:txBody>
      </p:sp>
      <p:pic>
        <p:nvPicPr>
          <p:cNvPr id="188" name="Google Shape;188;p7"/>
          <p:cNvPicPr preferRelativeResize="0">
            <a:picLocks noGrp="1"/>
          </p:cNvPicPr>
          <p:nvPr>
            <p:ph type="body" idx="1"/>
          </p:nvPr>
        </p:nvPicPr>
        <p:blipFill rotWithShape="1">
          <a:blip r:embed="rId3">
            <a:alphaModFix/>
          </a:blip>
          <a:srcRect l="42151" t="17109" r="17285" b="50000"/>
          <a:stretch/>
        </p:blipFill>
        <p:spPr>
          <a:xfrm>
            <a:off x="4648200" y="2305050"/>
            <a:ext cx="4038600" cy="3121025"/>
          </a:xfrm>
          <a:prstGeom prst="rect">
            <a:avLst/>
          </a:prstGeom>
          <a:noFill/>
          <a:ln>
            <a:noFill/>
          </a:ln>
        </p:spPr>
      </p:pic>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457200" y="0"/>
            <a:ext cx="8229600" cy="5603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CC6600"/>
              </a:buClr>
              <a:buSzPts val="4000"/>
              <a:buFont typeface="Times New Roman"/>
              <a:buNone/>
            </a:pPr>
            <a:r>
              <a:rPr lang="en-US" sz="4000" b="0" i="0" u="none">
                <a:solidFill>
                  <a:srgbClr val="CC6600"/>
                </a:solidFill>
                <a:latin typeface="Times New Roman"/>
                <a:ea typeface="Times New Roman"/>
                <a:cs typeface="Times New Roman"/>
                <a:sym typeface="Times New Roman"/>
              </a:rPr>
              <a:t>Nerve cells- Neurons </a:t>
            </a:r>
            <a:endParaRPr/>
          </a:p>
        </p:txBody>
      </p:sp>
      <p:sp>
        <p:nvSpPr>
          <p:cNvPr id="195" name="Google Shape;195;p8"/>
          <p:cNvSpPr txBox="1">
            <a:spLocks noGrp="1"/>
          </p:cNvSpPr>
          <p:nvPr>
            <p:ph type="body" idx="1"/>
          </p:nvPr>
        </p:nvSpPr>
        <p:spPr>
          <a:xfrm>
            <a:off x="228600" y="609600"/>
            <a:ext cx="8686800" cy="5638800"/>
          </a:xfrm>
          <a:prstGeom prst="rect">
            <a:avLst/>
          </a:prstGeom>
          <a:noFill/>
          <a:ln>
            <a:noFill/>
          </a:ln>
        </p:spPr>
        <p:txBody>
          <a:bodyPr spcFirstLastPara="1" wrap="square" lIns="92075" tIns="46025" rIns="92075" bIns="46025" anchor="t" anchorCtr="0">
            <a:noAutofit/>
          </a:bodyPr>
          <a:lstStyle/>
          <a:p>
            <a:pPr marL="342900" lvl="0" indent="-342900" algn="l" rtl="0">
              <a:lnSpc>
                <a:spcPct val="100000"/>
              </a:lnSpc>
              <a:spcBef>
                <a:spcPts val="0"/>
              </a:spcBef>
              <a:spcAft>
                <a:spcPts val="0"/>
              </a:spcAft>
              <a:buClr>
                <a:schemeClr val="dk1"/>
              </a:buClr>
              <a:buSzPts val="2400"/>
              <a:buFont typeface="Times New Roman"/>
              <a:buChar char="•"/>
            </a:pPr>
            <a:r>
              <a:rPr lang="en-US" sz="2400" b="1" i="0" u="none">
                <a:solidFill>
                  <a:schemeClr val="dk1"/>
                </a:solidFill>
                <a:latin typeface="Times New Roman"/>
                <a:ea typeface="Times New Roman"/>
                <a:cs typeface="Times New Roman"/>
                <a:sym typeface="Times New Roman"/>
              </a:rPr>
              <a:t>Nerve cells are the main signaling units of the nervous system.</a:t>
            </a:r>
            <a:endParaRPr/>
          </a:p>
          <a:p>
            <a:pPr marL="342900" lvl="0" indent="-342900" algn="l" rtl="0">
              <a:lnSpc>
                <a:spcPct val="100000"/>
              </a:lnSpc>
              <a:spcBef>
                <a:spcPts val="480"/>
              </a:spcBef>
              <a:spcAft>
                <a:spcPts val="0"/>
              </a:spcAft>
              <a:buClr>
                <a:schemeClr val="dk1"/>
              </a:buClr>
              <a:buSzPts val="2400"/>
              <a:buFont typeface="Times New Roman"/>
              <a:buChar char="•"/>
            </a:pPr>
            <a:r>
              <a:rPr lang="en-US" sz="2400" b="1" i="0" u="none">
                <a:solidFill>
                  <a:schemeClr val="dk1"/>
                </a:solidFill>
                <a:latin typeface="Times New Roman"/>
                <a:ea typeface="Times New Roman"/>
                <a:cs typeface="Times New Roman"/>
                <a:sym typeface="Times New Roman"/>
              </a:rPr>
              <a:t>A typical neuron has four morphologically defined regions</a:t>
            </a:r>
            <a:r>
              <a:rPr lang="en-US" sz="2400" b="1" i="1" u="none">
                <a:solidFill>
                  <a:schemeClr val="dk1"/>
                </a:solidFill>
                <a:latin typeface="Times New Roman"/>
                <a:ea typeface="Times New Roman"/>
                <a:cs typeface="Times New Roman"/>
                <a:sym typeface="Times New Roman"/>
              </a:rPr>
              <a:t>: the cell body, dendrites, the axon, and presynaptic terminal</a:t>
            </a:r>
            <a:r>
              <a:rPr lang="en-US" sz="2400" b="1" i="0" u="none">
                <a:solidFill>
                  <a:schemeClr val="dk1"/>
                </a:solidFill>
                <a:latin typeface="Times New Roman"/>
                <a:ea typeface="Times New Roman"/>
                <a:cs typeface="Times New Roman"/>
                <a:sym typeface="Times New Roman"/>
              </a:rPr>
              <a:t> </a:t>
            </a:r>
            <a:endParaRPr/>
          </a:p>
          <a:p>
            <a:pPr marL="342900" lvl="0" indent="-342900" algn="l" rtl="0">
              <a:lnSpc>
                <a:spcPct val="100000"/>
              </a:lnSpc>
              <a:spcBef>
                <a:spcPts val="480"/>
              </a:spcBef>
              <a:spcAft>
                <a:spcPts val="0"/>
              </a:spcAft>
              <a:buClr>
                <a:schemeClr val="dk1"/>
              </a:buClr>
              <a:buSzPts val="2400"/>
              <a:buFont typeface="Times New Roman"/>
              <a:buChar char="•"/>
            </a:pPr>
            <a:r>
              <a:rPr lang="en-US" sz="2400" b="1" i="0" u="none">
                <a:solidFill>
                  <a:schemeClr val="dk1"/>
                </a:solidFill>
                <a:latin typeface="Times New Roman"/>
                <a:ea typeface="Times New Roman"/>
                <a:cs typeface="Times New Roman"/>
                <a:sym typeface="Times New Roman"/>
              </a:rPr>
              <a:t>The </a:t>
            </a:r>
            <a:r>
              <a:rPr lang="en-US" sz="2400" b="1" i="1" u="none">
                <a:solidFill>
                  <a:schemeClr val="dk1"/>
                </a:solidFill>
                <a:latin typeface="Times New Roman"/>
                <a:ea typeface="Times New Roman"/>
                <a:cs typeface="Times New Roman"/>
                <a:sym typeface="Times New Roman"/>
              </a:rPr>
              <a:t>cell body (soma)</a:t>
            </a:r>
            <a:r>
              <a:rPr lang="en-US" sz="2400" b="1" i="0" u="none">
                <a:solidFill>
                  <a:schemeClr val="dk1"/>
                </a:solidFill>
                <a:latin typeface="Times New Roman"/>
                <a:ea typeface="Times New Roman"/>
                <a:cs typeface="Times New Roman"/>
                <a:sym typeface="Times New Roman"/>
              </a:rPr>
              <a:t> is the metabolic center of the cell.  It contains the nucleus which stores the genes of the cell, as well as the endoplasmic reticulum, an extension of the nucleus where the cell’s proteins are synthesized.</a:t>
            </a:r>
            <a:endParaRPr/>
          </a:p>
          <a:p>
            <a:pPr marL="342900" lvl="0" indent="-342900" algn="l" rtl="0">
              <a:lnSpc>
                <a:spcPct val="100000"/>
              </a:lnSpc>
              <a:spcBef>
                <a:spcPts val="480"/>
              </a:spcBef>
              <a:spcAft>
                <a:spcPts val="0"/>
              </a:spcAft>
              <a:buClr>
                <a:schemeClr val="dk1"/>
              </a:buClr>
              <a:buSzPts val="2400"/>
              <a:buFont typeface="Times New Roman"/>
              <a:buChar char="•"/>
            </a:pPr>
            <a:r>
              <a:rPr lang="en-US" sz="2400" b="1" i="0" u="none">
                <a:solidFill>
                  <a:schemeClr val="dk1"/>
                </a:solidFill>
                <a:latin typeface="Times New Roman"/>
                <a:ea typeface="Times New Roman"/>
                <a:cs typeface="Times New Roman"/>
                <a:sym typeface="Times New Roman"/>
              </a:rPr>
              <a:t>The cell body gives rise to two kinds of processes: several short </a:t>
            </a:r>
            <a:r>
              <a:rPr lang="en-US" sz="2400" b="1" i="1" u="none">
                <a:solidFill>
                  <a:schemeClr val="dk1"/>
                </a:solidFill>
                <a:latin typeface="Times New Roman"/>
                <a:ea typeface="Times New Roman"/>
                <a:cs typeface="Times New Roman"/>
                <a:sym typeface="Times New Roman"/>
              </a:rPr>
              <a:t>dendrites</a:t>
            </a:r>
            <a:r>
              <a:rPr lang="en-US" sz="2400" b="1" i="0" u="none">
                <a:solidFill>
                  <a:schemeClr val="dk1"/>
                </a:solidFill>
                <a:latin typeface="Times New Roman"/>
                <a:ea typeface="Times New Roman"/>
                <a:cs typeface="Times New Roman"/>
                <a:sym typeface="Times New Roman"/>
              </a:rPr>
              <a:t> and one, long, tubular </a:t>
            </a:r>
            <a:r>
              <a:rPr lang="en-US" sz="2400" b="1" i="1" u="none">
                <a:solidFill>
                  <a:schemeClr val="dk1"/>
                </a:solidFill>
                <a:latin typeface="Times New Roman"/>
                <a:ea typeface="Times New Roman"/>
                <a:cs typeface="Times New Roman"/>
                <a:sym typeface="Times New Roman"/>
              </a:rPr>
              <a:t>axon</a:t>
            </a:r>
            <a:r>
              <a:rPr lang="en-US" sz="2400" b="1" i="0" u="none">
                <a:solidFill>
                  <a:schemeClr val="dk1"/>
                </a:solidFill>
                <a:latin typeface="Times New Roman"/>
                <a:ea typeface="Times New Roman"/>
                <a:cs typeface="Times New Roman"/>
                <a:sym typeface="Times New Roman"/>
              </a:rPr>
              <a:t>.</a:t>
            </a:r>
            <a:endParaRPr/>
          </a:p>
          <a:p>
            <a:pPr marL="342900" lvl="0" indent="-342900" algn="l" rtl="0">
              <a:lnSpc>
                <a:spcPct val="100000"/>
              </a:lnSpc>
              <a:spcBef>
                <a:spcPts val="480"/>
              </a:spcBef>
              <a:spcAft>
                <a:spcPts val="0"/>
              </a:spcAft>
              <a:buClr>
                <a:schemeClr val="dk1"/>
              </a:buClr>
              <a:buSzPts val="2400"/>
              <a:buFont typeface="Times New Roman"/>
              <a:buChar char="•"/>
            </a:pPr>
            <a:r>
              <a:rPr lang="en-US" sz="2400" b="1" i="0" u="none">
                <a:solidFill>
                  <a:schemeClr val="dk1"/>
                </a:solidFill>
                <a:latin typeface="Times New Roman"/>
                <a:ea typeface="Times New Roman"/>
                <a:cs typeface="Times New Roman"/>
                <a:sym typeface="Times New Roman"/>
              </a:rPr>
              <a:t>These processes vary in number &amp; relative length but always serve to conduct impulses (with dendrites conducting impulses toward the cell body and axons conducting impulses away from the cell body as shown in the figure).</a:t>
            </a:r>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9"/>
          <p:cNvSpPr txBox="1">
            <a:spLocks noGrp="1"/>
          </p:cNvSpPr>
          <p:nvPr>
            <p:ph type="title"/>
          </p:nvPr>
        </p:nvSpPr>
        <p:spPr>
          <a:xfrm>
            <a:off x="533400" y="381000"/>
            <a:ext cx="8229600" cy="11430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endParaRPr sz="4400">
              <a:solidFill>
                <a:srgbClr val="CC6600"/>
              </a:solidFill>
              <a:latin typeface="Times New Roman"/>
              <a:ea typeface="Times New Roman"/>
              <a:cs typeface="Times New Roman"/>
              <a:sym typeface="Times New Roman"/>
            </a:endParaRPr>
          </a:p>
        </p:txBody>
      </p:sp>
      <p:pic>
        <p:nvPicPr>
          <p:cNvPr id="201" name="Google Shape;201;p9"/>
          <p:cNvPicPr preferRelativeResize="0">
            <a:picLocks noGrp="1"/>
          </p:cNvPicPr>
          <p:nvPr>
            <p:ph type="body" idx="1"/>
          </p:nvPr>
        </p:nvPicPr>
        <p:blipFill rotWithShape="1">
          <a:blip r:embed="rId3">
            <a:alphaModFix/>
          </a:blip>
          <a:srcRect/>
          <a:stretch/>
        </p:blipFill>
        <p:spPr>
          <a:xfrm>
            <a:off x="533400" y="1600200"/>
            <a:ext cx="8077200" cy="5029200"/>
          </a:xfrm>
          <a:prstGeom prst="rect">
            <a:avLst/>
          </a:prstGeom>
          <a:noFill/>
          <a:ln>
            <a:noFill/>
          </a:ln>
        </p:spPr>
      </p:pic>
    </p:spTree>
  </p:cSld>
  <p:clrMapOvr>
    <a:masterClrMapping/>
  </p:clrMapOvr>
  <p:transition spd="med">
    <p:fade thruBlk="1"/>
  </p:transition>
</p:sld>
</file>

<file path=ppt/theme/theme1.xml><?xml version="1.0" encoding="utf-8"?>
<a:theme xmlns:a="http://schemas.openxmlformats.org/drawingml/2006/main" name="1_Tablet">
  <a:themeElements>
    <a:clrScheme name="Tablet 1">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ablet">
  <a:themeElements>
    <a:clrScheme name="Tablet 1">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ablet">
  <a:themeElements>
    <a:clrScheme name="Tablet 1">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56</Slides>
  <Notes>56</Notes>
  <HiddenSlides>0</HiddenSlides>
  <ScaleCrop>false</ScaleCrop>
  <HeadingPairs>
    <vt:vector size="4" baseType="variant">
      <vt:variant>
        <vt:lpstr>Theme</vt:lpstr>
      </vt:variant>
      <vt:variant>
        <vt:i4>3</vt:i4>
      </vt:variant>
      <vt:variant>
        <vt:lpstr>Slide Titles</vt:lpstr>
      </vt:variant>
      <vt:variant>
        <vt:i4>56</vt:i4>
      </vt:variant>
    </vt:vector>
  </HeadingPairs>
  <TitlesOfParts>
    <vt:vector size="59" baseType="lpstr">
      <vt:lpstr>1_Tablet</vt:lpstr>
      <vt:lpstr>Tablet</vt:lpstr>
      <vt:lpstr>2_Tablet</vt:lpstr>
      <vt:lpstr>Unit 4- NEUROBIOLOGY </vt:lpstr>
      <vt:lpstr>Nervous system </vt:lpstr>
      <vt:lpstr>Supporting Cells (Neuroglial Cells) in the CNS</vt:lpstr>
      <vt:lpstr>Glial cells </vt:lpstr>
      <vt:lpstr>Types of Glial Cells in the CNS: Astrocytes, Oligodendrocytes, and Microglia</vt:lpstr>
      <vt:lpstr>PowerPoint Presentation</vt:lpstr>
      <vt:lpstr>PowerPoint Presentation</vt:lpstr>
      <vt:lpstr>Nerve cells- Neurons </vt:lpstr>
      <vt:lpstr>PowerPoint Presentation</vt:lpstr>
      <vt:lpstr>Action Potential </vt:lpstr>
      <vt:lpstr>Synapse</vt:lpstr>
      <vt:lpstr>Sensory Input and Motor Output</vt:lpstr>
      <vt:lpstr>Animation on nerve cells</vt:lpstr>
      <vt:lpstr>PowerPoint Presentation</vt:lpstr>
      <vt:lpstr>An Animation for nerve impulse</vt:lpstr>
      <vt:lpstr>PowerPoint Presentation</vt:lpstr>
      <vt:lpstr>PowerPoint Presentation</vt:lpstr>
      <vt:lpstr>PowerPoint Presentation</vt:lpstr>
      <vt:lpstr>PowerPoint Presentation</vt:lpstr>
      <vt:lpstr>Neural Networks in the Brain </vt:lpstr>
      <vt:lpstr>Computer-based Neural Networks </vt:lpstr>
      <vt:lpstr>Applications of Neural Networks</vt:lpstr>
      <vt:lpstr>PowerPoint Presentation</vt:lpstr>
      <vt:lpstr>Disorders of the Nervous System</vt:lpstr>
      <vt:lpstr>PowerPoint Presentation</vt:lpstr>
      <vt:lpstr>PowerPoint Presentation</vt:lpstr>
      <vt:lpstr>List of neurodegenerative diseases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TYPES</vt:lpstr>
      <vt:lpstr>TYPES</vt:lpstr>
      <vt:lpstr>PowerPoint Presentation</vt:lpstr>
      <vt:lpstr>Regression</vt:lpstr>
      <vt:lpstr>Classification</vt:lpstr>
      <vt:lpstr>Clustering</vt:lpstr>
      <vt:lpstr>PowerPoint Presentation</vt:lpstr>
      <vt:lpstr>Deep Learning</vt:lpstr>
      <vt:lpstr>Applications of ML</vt:lpstr>
      <vt:lpstr>Examples of Application of ML</vt:lpstr>
      <vt:lpstr>PowerPoint Presentation</vt:lpstr>
      <vt:lpstr>DATAMINING IN BIOLOGY</vt:lpstr>
      <vt:lpstr>PowerPoint Presentation</vt:lpstr>
      <vt:lpstr>PowerPoint Presentation</vt:lpstr>
      <vt:lpstr>Case study: DATAMINING in DIABETES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NEUROBIOLOGY </dc:title>
  <dc:creator>Chris Hilvert</dc:creator>
  <cp:lastModifiedBy>vedanta jain</cp:lastModifiedBy>
  <cp:revision>1</cp:revision>
  <dcterms:created xsi:type="dcterms:W3CDTF">2001-02-28T14:43:58Z</dcterms:created>
  <dcterms:modified xsi:type="dcterms:W3CDTF">2022-12-06T11:41:07Z</dcterms:modified>
</cp:coreProperties>
</file>